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56" r:id="rId5"/>
    <p:sldId id="266" r:id="rId6"/>
    <p:sldId id="280" r:id="rId7"/>
    <p:sldId id="260" r:id="rId8"/>
    <p:sldId id="259" r:id="rId9"/>
    <p:sldId id="257" r:id="rId10"/>
    <p:sldId id="262" r:id="rId11"/>
    <p:sldId id="269" r:id="rId12"/>
    <p:sldId id="270" r:id="rId13"/>
    <p:sldId id="268" r:id="rId14"/>
    <p:sldId id="271" r:id="rId15"/>
    <p:sldId id="267" r:id="rId16"/>
    <p:sldId id="272" r:id="rId17"/>
    <p:sldId id="273" r:id="rId18"/>
    <p:sldId id="274" r:id="rId19"/>
    <p:sldId id="276" r:id="rId20"/>
    <p:sldId id="263" r:id="rId21"/>
    <p:sldId id="275" r:id="rId22"/>
    <p:sldId id="277" r:id="rId23"/>
    <p:sldId id="278" r:id="rId24"/>
    <p:sldId id="279" r:id="rId25"/>
    <p:sldId id="281"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0069"/>
    <a:srgbClr val="990099"/>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EEDDC-5665-4EF4-ABEF-71A224F20C1D}" v="12" dt="2024-10-16T11:09:37.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71" d="100"/>
          <a:sy n="71" d="100"/>
        </p:scale>
        <p:origin x="1027"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Tsagkari" userId="efdedcc2-0fec-48a6-ac01-034685fa8fe9" providerId="ADAL" clId="{404EEDDC-5665-4EF4-ABEF-71A224F20C1D}"/>
    <pc:docChg chg="undo redo custSel addSld delSld modSld sldOrd">
      <pc:chgData name="Anastasia Tsagkari" userId="efdedcc2-0fec-48a6-ac01-034685fa8fe9" providerId="ADAL" clId="{404EEDDC-5665-4EF4-ABEF-71A224F20C1D}" dt="2024-10-16T11:41:19.468" v="466" actId="20577"/>
      <pc:docMkLst>
        <pc:docMk/>
      </pc:docMkLst>
      <pc:sldChg chg="addSp delSp modSp mod ord">
        <pc:chgData name="Anastasia Tsagkari" userId="efdedcc2-0fec-48a6-ac01-034685fa8fe9" providerId="ADAL" clId="{404EEDDC-5665-4EF4-ABEF-71A224F20C1D}" dt="2024-10-16T10:51:10.204" v="327" actId="115"/>
        <pc:sldMkLst>
          <pc:docMk/>
          <pc:sldMk cId="2549638849" sldId="257"/>
        </pc:sldMkLst>
        <pc:spChg chg="mod">
          <ac:chgData name="Anastasia Tsagkari" userId="efdedcc2-0fec-48a6-ac01-034685fa8fe9" providerId="ADAL" clId="{404EEDDC-5665-4EF4-ABEF-71A224F20C1D}" dt="2024-10-16T10:45:29.382" v="283" actId="207"/>
          <ac:spMkLst>
            <pc:docMk/>
            <pc:sldMk cId="2549638849" sldId="257"/>
            <ac:spMk id="4" creationId="{56995BD5-F34E-290C-61D2-EFFE35FEF710}"/>
          </ac:spMkLst>
        </pc:spChg>
        <pc:spChg chg="del mod">
          <ac:chgData name="Anastasia Tsagkari" userId="efdedcc2-0fec-48a6-ac01-034685fa8fe9" providerId="ADAL" clId="{404EEDDC-5665-4EF4-ABEF-71A224F20C1D}" dt="2024-10-16T10:25:14.493" v="20" actId="931"/>
          <ac:spMkLst>
            <pc:docMk/>
            <pc:sldMk cId="2549638849" sldId="257"/>
            <ac:spMk id="5" creationId="{EEC36963-8524-41CA-A896-1B759AEE8DC3}"/>
          </ac:spMkLst>
        </pc:spChg>
        <pc:spChg chg="add del mod">
          <ac:chgData name="Anastasia Tsagkari" userId="efdedcc2-0fec-48a6-ac01-034685fa8fe9" providerId="ADAL" clId="{404EEDDC-5665-4EF4-ABEF-71A224F20C1D}" dt="2024-10-16T10:51:10.204" v="327" actId="115"/>
          <ac:spMkLst>
            <pc:docMk/>
            <pc:sldMk cId="2549638849" sldId="257"/>
            <ac:spMk id="7" creationId="{7B27372D-8A5F-437F-96F8-FB976BBC0AF1}"/>
          </ac:spMkLst>
        </pc:spChg>
        <pc:spChg chg="add">
          <ac:chgData name="Anastasia Tsagkari" userId="efdedcc2-0fec-48a6-ac01-034685fa8fe9" providerId="ADAL" clId="{404EEDDC-5665-4EF4-ABEF-71A224F20C1D}" dt="2024-10-16T10:30:09.721" v="83"/>
          <ac:spMkLst>
            <pc:docMk/>
            <pc:sldMk cId="2549638849" sldId="257"/>
            <ac:spMk id="8" creationId="{135131B1-C7F2-4BDC-4A8F-C0B6185AE0DB}"/>
          </ac:spMkLst>
        </pc:spChg>
        <pc:spChg chg="add mod">
          <ac:chgData name="Anastasia Tsagkari" userId="efdedcc2-0fec-48a6-ac01-034685fa8fe9" providerId="ADAL" clId="{404EEDDC-5665-4EF4-ABEF-71A224F20C1D}" dt="2024-10-16T10:30:24.698" v="161"/>
          <ac:spMkLst>
            <pc:docMk/>
            <pc:sldMk cId="2549638849" sldId="257"/>
            <ac:spMk id="9" creationId="{37FCE0D5-9EE9-5F5F-432F-3CFB903DD620}"/>
          </ac:spMkLst>
        </pc:spChg>
        <pc:picChg chg="add del mod">
          <ac:chgData name="Anastasia Tsagkari" userId="efdedcc2-0fec-48a6-ac01-034685fa8fe9" providerId="ADAL" clId="{404EEDDC-5665-4EF4-ABEF-71A224F20C1D}" dt="2024-10-16T10:25:41.157" v="32" actId="478"/>
          <ac:picMkLst>
            <pc:docMk/>
            <pc:sldMk cId="2549638849" sldId="257"/>
            <ac:picMk id="3" creationId="{EBC0F0B3-6A6C-71D1-C103-52233FC843DD}"/>
          </ac:picMkLst>
        </pc:picChg>
      </pc:sldChg>
      <pc:sldChg chg="delSp modSp mod">
        <pc:chgData name="Anastasia Tsagkari" userId="efdedcc2-0fec-48a6-ac01-034685fa8fe9" providerId="ADAL" clId="{404EEDDC-5665-4EF4-ABEF-71A224F20C1D}" dt="2024-10-16T10:29:16.075" v="76" actId="1076"/>
        <pc:sldMkLst>
          <pc:docMk/>
          <pc:sldMk cId="1328279095" sldId="259"/>
        </pc:sldMkLst>
        <pc:spChg chg="del mod">
          <ac:chgData name="Anastasia Tsagkari" userId="efdedcc2-0fec-48a6-ac01-034685fa8fe9" providerId="ADAL" clId="{404EEDDC-5665-4EF4-ABEF-71A224F20C1D}" dt="2024-10-16T10:29:13.218" v="75" actId="478"/>
          <ac:spMkLst>
            <pc:docMk/>
            <pc:sldMk cId="1328279095" sldId="259"/>
            <ac:spMk id="4" creationId="{8EEB1D31-7347-8253-F535-ACD8A5B31F35}"/>
          </ac:spMkLst>
        </pc:spChg>
        <pc:spChg chg="mod">
          <ac:chgData name="Anastasia Tsagkari" userId="efdedcc2-0fec-48a6-ac01-034685fa8fe9" providerId="ADAL" clId="{404EEDDC-5665-4EF4-ABEF-71A224F20C1D}" dt="2024-10-16T10:29:16.075" v="76" actId="1076"/>
          <ac:spMkLst>
            <pc:docMk/>
            <pc:sldMk cId="1328279095" sldId="259"/>
            <ac:spMk id="5" creationId="{859B4AC2-C3DD-F0D3-F6A8-FD25E8209AA3}"/>
          </ac:spMkLst>
        </pc:spChg>
      </pc:sldChg>
      <pc:sldChg chg="modSp mod ord">
        <pc:chgData name="Anastasia Tsagkari" userId="efdedcc2-0fec-48a6-ac01-034685fa8fe9" providerId="ADAL" clId="{404EEDDC-5665-4EF4-ABEF-71A224F20C1D}" dt="2024-10-16T10:29:01.393" v="71"/>
        <pc:sldMkLst>
          <pc:docMk/>
          <pc:sldMk cId="4103719346" sldId="260"/>
        </pc:sldMkLst>
        <pc:spChg chg="mod">
          <ac:chgData name="Anastasia Tsagkari" userId="efdedcc2-0fec-48a6-ac01-034685fa8fe9" providerId="ADAL" clId="{404EEDDC-5665-4EF4-ABEF-71A224F20C1D}" dt="2024-10-16T10:28:57.628" v="69"/>
          <ac:spMkLst>
            <pc:docMk/>
            <pc:sldMk cId="4103719346" sldId="260"/>
            <ac:spMk id="4" creationId="{60D19686-FDE2-EA9F-8E1D-9685524A2FF7}"/>
          </ac:spMkLst>
        </pc:spChg>
      </pc:sldChg>
      <pc:sldChg chg="addSp delSp modSp mod ord modAnim">
        <pc:chgData name="Anastasia Tsagkari" userId="efdedcc2-0fec-48a6-ac01-034685fa8fe9" providerId="ADAL" clId="{404EEDDC-5665-4EF4-ABEF-71A224F20C1D}" dt="2024-10-16T10:43:51.137" v="276"/>
        <pc:sldMkLst>
          <pc:docMk/>
          <pc:sldMk cId="316109080" sldId="262"/>
        </pc:sldMkLst>
        <pc:spChg chg="mod">
          <ac:chgData name="Anastasia Tsagkari" userId="efdedcc2-0fec-48a6-ac01-034685fa8fe9" providerId="ADAL" clId="{404EEDDC-5665-4EF4-ABEF-71A224F20C1D}" dt="2024-10-16T10:39:58.929" v="219" actId="20577"/>
          <ac:spMkLst>
            <pc:docMk/>
            <pc:sldMk cId="316109080" sldId="262"/>
            <ac:spMk id="2" creationId="{19069CA9-4B3D-FF9E-397B-B73B6DB3A074}"/>
          </ac:spMkLst>
        </pc:spChg>
        <pc:spChg chg="del">
          <ac:chgData name="Anastasia Tsagkari" userId="efdedcc2-0fec-48a6-ac01-034685fa8fe9" providerId="ADAL" clId="{404EEDDC-5665-4EF4-ABEF-71A224F20C1D}" dt="2024-10-16T10:39:22.313" v="211"/>
          <ac:spMkLst>
            <pc:docMk/>
            <pc:sldMk cId="316109080" sldId="262"/>
            <ac:spMk id="3" creationId="{39491B72-0052-EF4F-CD48-CE965A987C3E}"/>
          </ac:spMkLst>
        </pc:spChg>
        <pc:spChg chg="del">
          <ac:chgData name="Anastasia Tsagkari" userId="efdedcc2-0fec-48a6-ac01-034685fa8fe9" providerId="ADAL" clId="{404EEDDC-5665-4EF4-ABEF-71A224F20C1D}" dt="2024-10-16T10:39:27.425" v="212" actId="478"/>
          <ac:spMkLst>
            <pc:docMk/>
            <pc:sldMk cId="316109080" sldId="262"/>
            <ac:spMk id="4" creationId="{5477881F-3E8F-C0D3-B4E0-671AF4178403}"/>
          </ac:spMkLst>
        </pc:spChg>
        <pc:picChg chg="add mod">
          <ac:chgData name="Anastasia Tsagkari" userId="efdedcc2-0fec-48a6-ac01-034685fa8fe9" providerId="ADAL" clId="{404EEDDC-5665-4EF4-ABEF-71A224F20C1D}" dt="2024-10-16T10:39:31.355" v="213" actId="1076"/>
          <ac:picMkLst>
            <pc:docMk/>
            <pc:sldMk cId="316109080" sldId="262"/>
            <ac:picMk id="5" creationId="{07A6D998-5461-344D-43F0-753218AC39DB}"/>
          </ac:picMkLst>
        </pc:picChg>
      </pc:sldChg>
      <pc:sldChg chg="addSp delSp modSp mod modAnim">
        <pc:chgData name="Anastasia Tsagkari" userId="efdedcc2-0fec-48a6-ac01-034685fa8fe9" providerId="ADAL" clId="{404EEDDC-5665-4EF4-ABEF-71A224F20C1D}" dt="2024-10-16T11:02:42.968" v="390" actId="1076"/>
        <pc:sldMkLst>
          <pc:docMk/>
          <pc:sldMk cId="3422518885" sldId="263"/>
        </pc:sldMkLst>
        <pc:spChg chg="mod">
          <ac:chgData name="Anastasia Tsagkari" userId="efdedcc2-0fec-48a6-ac01-034685fa8fe9" providerId="ADAL" clId="{404EEDDC-5665-4EF4-ABEF-71A224F20C1D}" dt="2024-10-16T11:02:42.968" v="390" actId="1076"/>
          <ac:spMkLst>
            <pc:docMk/>
            <pc:sldMk cId="3422518885" sldId="263"/>
            <ac:spMk id="2" creationId="{41161BCD-40D1-DFBD-9B0C-4DFC20F99D56}"/>
          </ac:spMkLst>
        </pc:spChg>
        <pc:spChg chg="del">
          <ac:chgData name="Anastasia Tsagkari" userId="efdedcc2-0fec-48a6-ac01-034685fa8fe9" providerId="ADAL" clId="{404EEDDC-5665-4EF4-ABEF-71A224F20C1D}" dt="2024-10-16T10:59:57.947" v="336"/>
          <ac:spMkLst>
            <pc:docMk/>
            <pc:sldMk cId="3422518885" sldId="263"/>
            <ac:spMk id="3" creationId="{C05D9AE9-4D2F-A60E-D61C-2AA1152D1C31}"/>
          </ac:spMkLst>
        </pc:spChg>
        <pc:spChg chg="mod">
          <ac:chgData name="Anastasia Tsagkari" userId="efdedcc2-0fec-48a6-ac01-034685fa8fe9" providerId="ADAL" clId="{404EEDDC-5665-4EF4-ABEF-71A224F20C1D}" dt="2024-10-16T11:02:28.813" v="387" actId="27636"/>
          <ac:spMkLst>
            <pc:docMk/>
            <pc:sldMk cId="3422518885" sldId="263"/>
            <ac:spMk id="4" creationId="{31B4C4B6-00C9-6BA8-8F6F-272460F7B1BE}"/>
          </ac:spMkLst>
        </pc:spChg>
        <pc:spChg chg="add mod">
          <ac:chgData name="Anastasia Tsagkari" userId="efdedcc2-0fec-48a6-ac01-034685fa8fe9" providerId="ADAL" clId="{404EEDDC-5665-4EF4-ABEF-71A224F20C1D}" dt="2024-10-16T11:01:58.967" v="379" actId="1076"/>
          <ac:spMkLst>
            <pc:docMk/>
            <pc:sldMk cId="3422518885" sldId="263"/>
            <ac:spMk id="7" creationId="{5565AA41-1C4B-06A5-C921-DFAB38D0019B}"/>
          </ac:spMkLst>
        </pc:spChg>
        <pc:picChg chg="add mod">
          <ac:chgData name="Anastasia Tsagkari" userId="efdedcc2-0fec-48a6-ac01-034685fa8fe9" providerId="ADAL" clId="{404EEDDC-5665-4EF4-ABEF-71A224F20C1D}" dt="2024-10-16T10:59:57.947" v="336"/>
          <ac:picMkLst>
            <pc:docMk/>
            <pc:sldMk cId="3422518885" sldId="263"/>
            <ac:picMk id="5" creationId="{E24FBA3B-4C6F-A7D2-7353-8B5737E60A58}"/>
          </ac:picMkLst>
        </pc:picChg>
      </pc:sldChg>
      <pc:sldChg chg="del">
        <pc:chgData name="Anastasia Tsagkari" userId="efdedcc2-0fec-48a6-ac01-034685fa8fe9" providerId="ADAL" clId="{404EEDDC-5665-4EF4-ABEF-71A224F20C1D}" dt="2024-10-16T11:05:45.297" v="429" actId="2696"/>
        <pc:sldMkLst>
          <pc:docMk/>
          <pc:sldMk cId="861604525" sldId="264"/>
        </pc:sldMkLst>
      </pc:sldChg>
      <pc:sldChg chg="modSp add mod ord">
        <pc:chgData name="Anastasia Tsagkari" userId="efdedcc2-0fec-48a6-ac01-034685fa8fe9" providerId="ADAL" clId="{404EEDDC-5665-4EF4-ABEF-71A224F20C1D}" dt="2024-10-16T10:45:41.193" v="285" actId="27636"/>
        <pc:sldMkLst>
          <pc:docMk/>
          <pc:sldMk cId="3584603894" sldId="266"/>
        </pc:sldMkLst>
        <pc:spChg chg="mod">
          <ac:chgData name="Anastasia Tsagkari" userId="efdedcc2-0fec-48a6-ac01-034685fa8fe9" providerId="ADAL" clId="{404EEDDC-5665-4EF4-ABEF-71A224F20C1D}" dt="2024-10-16T10:45:41.193" v="285" actId="27636"/>
          <ac:spMkLst>
            <pc:docMk/>
            <pc:sldMk cId="3584603894" sldId="266"/>
            <ac:spMk id="4" creationId="{43A3D513-C9C9-F8A5-C949-A18EF22CA6D9}"/>
          </ac:spMkLst>
        </pc:spChg>
        <pc:picChg chg="mod">
          <ac:chgData name="Anastasia Tsagkari" userId="efdedcc2-0fec-48a6-ac01-034685fa8fe9" providerId="ADAL" clId="{404EEDDC-5665-4EF4-ABEF-71A224F20C1D}" dt="2024-10-16T10:25:36.465" v="29" actId="1076"/>
          <ac:picMkLst>
            <pc:docMk/>
            <pc:sldMk cId="3584603894" sldId="266"/>
            <ac:picMk id="3" creationId="{E44BAAFF-D7D9-4138-10D4-0119A4EFFC61}"/>
          </ac:picMkLst>
        </pc:picChg>
      </pc:sldChg>
      <pc:sldChg chg="modSp add mod ord">
        <pc:chgData name="Anastasia Tsagkari" userId="efdedcc2-0fec-48a6-ac01-034685fa8fe9" providerId="ADAL" clId="{404EEDDC-5665-4EF4-ABEF-71A224F20C1D}" dt="2024-10-16T10:44:39.951" v="279"/>
        <pc:sldMkLst>
          <pc:docMk/>
          <pc:sldMk cId="1901629623" sldId="267"/>
        </pc:sldMkLst>
        <pc:spChg chg="mod">
          <ac:chgData name="Anastasia Tsagkari" userId="efdedcc2-0fec-48a6-ac01-034685fa8fe9" providerId="ADAL" clId="{404EEDDC-5665-4EF4-ABEF-71A224F20C1D}" dt="2024-10-16T10:44:39.951" v="279"/>
          <ac:spMkLst>
            <pc:docMk/>
            <pc:sldMk cId="1901629623" sldId="267"/>
            <ac:spMk id="4" creationId="{6792BA54-F8CF-FBF0-C293-4478B6DEA466}"/>
          </ac:spMkLst>
        </pc:spChg>
      </pc:sldChg>
      <pc:sldChg chg="modSp add mod">
        <pc:chgData name="Anastasia Tsagkari" userId="efdedcc2-0fec-48a6-ac01-034685fa8fe9" providerId="ADAL" clId="{404EEDDC-5665-4EF4-ABEF-71A224F20C1D}" dt="2024-10-16T10:51:27.612" v="331" actId="115"/>
        <pc:sldMkLst>
          <pc:docMk/>
          <pc:sldMk cId="1563063819" sldId="268"/>
        </pc:sldMkLst>
        <pc:spChg chg="mod">
          <ac:chgData name="Anastasia Tsagkari" userId="efdedcc2-0fec-48a6-ac01-034685fa8fe9" providerId="ADAL" clId="{404EEDDC-5665-4EF4-ABEF-71A224F20C1D}" dt="2024-10-16T10:46:29.153" v="289" actId="108"/>
          <ac:spMkLst>
            <pc:docMk/>
            <pc:sldMk cId="1563063819" sldId="268"/>
            <ac:spMk id="4" creationId="{91A32C5A-BC66-929B-D4B1-F5E07C3B76B2}"/>
          </ac:spMkLst>
        </pc:spChg>
        <pc:spChg chg="mod">
          <ac:chgData name="Anastasia Tsagkari" userId="efdedcc2-0fec-48a6-ac01-034685fa8fe9" providerId="ADAL" clId="{404EEDDC-5665-4EF4-ABEF-71A224F20C1D}" dt="2024-10-16T10:51:27.612" v="331" actId="115"/>
          <ac:spMkLst>
            <pc:docMk/>
            <pc:sldMk cId="1563063819" sldId="268"/>
            <ac:spMk id="7" creationId="{FCBCD512-50F0-0B7E-146B-8EC8779AE76E}"/>
          </ac:spMkLst>
        </pc:spChg>
      </pc:sldChg>
      <pc:sldChg chg="add del">
        <pc:chgData name="Anastasia Tsagkari" userId="efdedcc2-0fec-48a6-ac01-034685fa8fe9" providerId="ADAL" clId="{404EEDDC-5665-4EF4-ABEF-71A224F20C1D}" dt="2024-10-16T10:29:40.181" v="78" actId="2696"/>
        <pc:sldMkLst>
          <pc:docMk/>
          <pc:sldMk cId="4045241385" sldId="268"/>
        </pc:sldMkLst>
      </pc:sldChg>
      <pc:sldChg chg="modSp add mod">
        <pc:chgData name="Anastasia Tsagkari" userId="efdedcc2-0fec-48a6-ac01-034685fa8fe9" providerId="ADAL" clId="{404EEDDC-5665-4EF4-ABEF-71A224F20C1D}" dt="2024-10-16T10:51:21.715" v="330" actId="115"/>
        <pc:sldMkLst>
          <pc:docMk/>
          <pc:sldMk cId="274322090" sldId="269"/>
        </pc:sldMkLst>
        <pc:spChg chg="mod">
          <ac:chgData name="Anastasia Tsagkari" userId="efdedcc2-0fec-48a6-ac01-034685fa8fe9" providerId="ADAL" clId="{404EEDDC-5665-4EF4-ABEF-71A224F20C1D}" dt="2024-10-16T10:46:12.435" v="288" actId="108"/>
          <ac:spMkLst>
            <pc:docMk/>
            <pc:sldMk cId="274322090" sldId="269"/>
            <ac:spMk id="4" creationId="{67D9C1D3-A6D8-16F4-6D23-D0FE60DB50A3}"/>
          </ac:spMkLst>
        </pc:spChg>
        <pc:spChg chg="mod">
          <ac:chgData name="Anastasia Tsagkari" userId="efdedcc2-0fec-48a6-ac01-034685fa8fe9" providerId="ADAL" clId="{404EEDDC-5665-4EF4-ABEF-71A224F20C1D}" dt="2024-10-16T10:51:21.715" v="330" actId="115"/>
          <ac:spMkLst>
            <pc:docMk/>
            <pc:sldMk cId="274322090" sldId="269"/>
            <ac:spMk id="7" creationId="{CE3DC1D1-42C7-06CD-A3F6-A0945D1B3272}"/>
          </ac:spMkLst>
        </pc:spChg>
      </pc:sldChg>
      <pc:sldChg chg="addSp delSp modSp add mod ord modAnim">
        <pc:chgData name="Anastasia Tsagkari" userId="efdedcc2-0fec-48a6-ac01-034685fa8fe9" providerId="ADAL" clId="{404EEDDC-5665-4EF4-ABEF-71A224F20C1D}" dt="2024-10-16T10:43:53.522" v="278"/>
        <pc:sldMkLst>
          <pc:docMk/>
          <pc:sldMk cId="422227011" sldId="270"/>
        </pc:sldMkLst>
        <pc:spChg chg="mod">
          <ac:chgData name="Anastasia Tsagkari" userId="efdedcc2-0fec-48a6-ac01-034685fa8fe9" providerId="ADAL" clId="{404EEDDC-5665-4EF4-ABEF-71A224F20C1D}" dt="2024-10-16T10:41:22.810" v="239" actId="255"/>
          <ac:spMkLst>
            <pc:docMk/>
            <pc:sldMk cId="422227011" sldId="270"/>
            <ac:spMk id="2" creationId="{46A03C30-7F2C-06C9-A4D6-A6A37B217A1B}"/>
          </ac:spMkLst>
        </pc:spChg>
        <pc:spChg chg="del">
          <ac:chgData name="Anastasia Tsagkari" userId="efdedcc2-0fec-48a6-ac01-034685fa8fe9" providerId="ADAL" clId="{404EEDDC-5665-4EF4-ABEF-71A224F20C1D}" dt="2024-10-16T10:41:39.149" v="240"/>
          <ac:spMkLst>
            <pc:docMk/>
            <pc:sldMk cId="422227011" sldId="270"/>
            <ac:spMk id="3" creationId="{D400D6CA-09AF-DC04-96AC-C5EC837E51DE}"/>
          </ac:spMkLst>
        </pc:spChg>
        <pc:spChg chg="del">
          <ac:chgData name="Anastasia Tsagkari" userId="efdedcc2-0fec-48a6-ac01-034685fa8fe9" providerId="ADAL" clId="{404EEDDC-5665-4EF4-ABEF-71A224F20C1D}" dt="2024-10-16T10:41:41.046" v="241" actId="478"/>
          <ac:spMkLst>
            <pc:docMk/>
            <pc:sldMk cId="422227011" sldId="270"/>
            <ac:spMk id="4" creationId="{6318A1DF-87C9-C9B4-8D80-146A20359771}"/>
          </ac:spMkLst>
        </pc:spChg>
        <pc:picChg chg="add mod">
          <ac:chgData name="Anastasia Tsagkari" userId="efdedcc2-0fec-48a6-ac01-034685fa8fe9" providerId="ADAL" clId="{404EEDDC-5665-4EF4-ABEF-71A224F20C1D}" dt="2024-10-16T10:41:44.454" v="242" actId="1076"/>
          <ac:picMkLst>
            <pc:docMk/>
            <pc:sldMk cId="422227011" sldId="270"/>
            <ac:picMk id="5" creationId="{12881FF0-34EC-40EE-D4B5-FA4871143E07}"/>
          </ac:picMkLst>
        </pc:picChg>
      </pc:sldChg>
      <pc:sldChg chg="addSp delSp modSp add mod modAnim">
        <pc:chgData name="Anastasia Tsagkari" userId="efdedcc2-0fec-48a6-ac01-034685fa8fe9" providerId="ADAL" clId="{404EEDDC-5665-4EF4-ABEF-71A224F20C1D}" dt="2024-10-16T10:43:09.262" v="274" actId="1076"/>
        <pc:sldMkLst>
          <pc:docMk/>
          <pc:sldMk cId="1893795383" sldId="271"/>
        </pc:sldMkLst>
        <pc:spChg chg="mod">
          <ac:chgData name="Anastasia Tsagkari" userId="efdedcc2-0fec-48a6-ac01-034685fa8fe9" providerId="ADAL" clId="{404EEDDC-5665-4EF4-ABEF-71A224F20C1D}" dt="2024-10-16T10:42:45.907" v="271" actId="255"/>
          <ac:spMkLst>
            <pc:docMk/>
            <pc:sldMk cId="1893795383" sldId="271"/>
            <ac:spMk id="2" creationId="{75FAD53F-17C6-9898-CC83-2590B02E477F}"/>
          </ac:spMkLst>
        </pc:spChg>
        <pc:spChg chg="del">
          <ac:chgData name="Anastasia Tsagkari" userId="efdedcc2-0fec-48a6-ac01-034685fa8fe9" providerId="ADAL" clId="{404EEDDC-5665-4EF4-ABEF-71A224F20C1D}" dt="2024-10-16T10:43:00.649" v="272"/>
          <ac:spMkLst>
            <pc:docMk/>
            <pc:sldMk cId="1893795383" sldId="271"/>
            <ac:spMk id="3" creationId="{61C8443A-381B-EAC4-E47F-66486D59DB01}"/>
          </ac:spMkLst>
        </pc:spChg>
        <pc:spChg chg="del">
          <ac:chgData name="Anastasia Tsagkari" userId="efdedcc2-0fec-48a6-ac01-034685fa8fe9" providerId="ADAL" clId="{404EEDDC-5665-4EF4-ABEF-71A224F20C1D}" dt="2024-10-16T10:43:04.967" v="273" actId="478"/>
          <ac:spMkLst>
            <pc:docMk/>
            <pc:sldMk cId="1893795383" sldId="271"/>
            <ac:spMk id="4" creationId="{B9B3B72E-E686-7888-D617-D0D015E1DCB1}"/>
          </ac:spMkLst>
        </pc:spChg>
        <pc:picChg chg="add mod">
          <ac:chgData name="Anastasia Tsagkari" userId="efdedcc2-0fec-48a6-ac01-034685fa8fe9" providerId="ADAL" clId="{404EEDDC-5665-4EF4-ABEF-71A224F20C1D}" dt="2024-10-16T10:43:09.262" v="274" actId="1076"/>
          <ac:picMkLst>
            <pc:docMk/>
            <pc:sldMk cId="1893795383" sldId="271"/>
            <ac:picMk id="5" creationId="{4587F2D2-797C-E307-F19F-83AED492BFA4}"/>
          </ac:picMkLst>
        </pc:picChg>
      </pc:sldChg>
      <pc:sldChg chg="modSp add mod ord">
        <pc:chgData name="Anastasia Tsagkari" userId="efdedcc2-0fec-48a6-ac01-034685fa8fe9" providerId="ADAL" clId="{404EEDDC-5665-4EF4-ABEF-71A224F20C1D}" dt="2024-10-16T10:47:22.830" v="295"/>
        <pc:sldMkLst>
          <pc:docMk/>
          <pc:sldMk cId="2865515337" sldId="272"/>
        </pc:sldMkLst>
        <pc:spChg chg="mod">
          <ac:chgData name="Anastasia Tsagkari" userId="efdedcc2-0fec-48a6-ac01-034685fa8fe9" providerId="ADAL" clId="{404EEDDC-5665-4EF4-ABEF-71A224F20C1D}" dt="2024-10-16T10:47:22.830" v="295"/>
          <ac:spMkLst>
            <pc:docMk/>
            <pc:sldMk cId="2865515337" sldId="272"/>
            <ac:spMk id="5" creationId="{1187259D-A820-6575-9377-8381E027A623}"/>
          </ac:spMkLst>
        </pc:spChg>
      </pc:sldChg>
      <pc:sldChg chg="modSp add mod ord">
        <pc:chgData name="Anastasia Tsagkari" userId="efdedcc2-0fec-48a6-ac01-034685fa8fe9" providerId="ADAL" clId="{404EEDDC-5665-4EF4-ABEF-71A224F20C1D}" dt="2024-10-16T10:50:36.140" v="320" actId="115"/>
        <pc:sldMkLst>
          <pc:docMk/>
          <pc:sldMk cId="2619375733" sldId="273"/>
        </pc:sldMkLst>
        <pc:spChg chg="mod">
          <ac:chgData name="Anastasia Tsagkari" userId="efdedcc2-0fec-48a6-ac01-034685fa8fe9" providerId="ADAL" clId="{404EEDDC-5665-4EF4-ABEF-71A224F20C1D}" dt="2024-10-16T10:48:44.023" v="302" actId="27636"/>
          <ac:spMkLst>
            <pc:docMk/>
            <pc:sldMk cId="2619375733" sldId="273"/>
            <ac:spMk id="4" creationId="{EE086E83-F89A-2CBC-433B-AE4F938F9197}"/>
          </ac:spMkLst>
        </pc:spChg>
        <pc:spChg chg="mod">
          <ac:chgData name="Anastasia Tsagkari" userId="efdedcc2-0fec-48a6-ac01-034685fa8fe9" providerId="ADAL" clId="{404EEDDC-5665-4EF4-ABEF-71A224F20C1D}" dt="2024-10-16T10:50:36.140" v="320" actId="115"/>
          <ac:spMkLst>
            <pc:docMk/>
            <pc:sldMk cId="2619375733" sldId="273"/>
            <ac:spMk id="7" creationId="{AD328DB1-F010-FE4F-0930-CCDD489E8848}"/>
          </ac:spMkLst>
        </pc:spChg>
      </pc:sldChg>
      <pc:sldChg chg="modSp add mod">
        <pc:chgData name="Anastasia Tsagkari" userId="efdedcc2-0fec-48a6-ac01-034685fa8fe9" providerId="ADAL" clId="{404EEDDC-5665-4EF4-ABEF-71A224F20C1D}" dt="2024-10-16T10:50:39.930" v="321" actId="115"/>
        <pc:sldMkLst>
          <pc:docMk/>
          <pc:sldMk cId="2947020118" sldId="274"/>
        </pc:sldMkLst>
        <pc:spChg chg="mod">
          <ac:chgData name="Anastasia Tsagkari" userId="efdedcc2-0fec-48a6-ac01-034685fa8fe9" providerId="ADAL" clId="{404EEDDC-5665-4EF4-ABEF-71A224F20C1D}" dt="2024-10-16T10:50:39.930" v="321" actId="115"/>
          <ac:spMkLst>
            <pc:docMk/>
            <pc:sldMk cId="2947020118" sldId="274"/>
            <ac:spMk id="7" creationId="{E6947EC5-74F1-E7C4-BA5B-962BEE33EFC4}"/>
          </ac:spMkLst>
        </pc:spChg>
      </pc:sldChg>
      <pc:sldChg chg="modSp add mod ord">
        <pc:chgData name="Anastasia Tsagkari" userId="efdedcc2-0fec-48a6-ac01-034685fa8fe9" providerId="ADAL" clId="{404EEDDC-5665-4EF4-ABEF-71A224F20C1D}" dt="2024-10-16T11:03:36.441" v="405" actId="115"/>
        <pc:sldMkLst>
          <pc:docMk/>
          <pc:sldMk cId="624986194" sldId="275"/>
        </pc:sldMkLst>
        <pc:spChg chg="mod">
          <ac:chgData name="Anastasia Tsagkari" userId="efdedcc2-0fec-48a6-ac01-034685fa8fe9" providerId="ADAL" clId="{404EEDDC-5665-4EF4-ABEF-71A224F20C1D}" dt="2024-10-16T11:03:16.170" v="398" actId="27636"/>
          <ac:spMkLst>
            <pc:docMk/>
            <pc:sldMk cId="624986194" sldId="275"/>
            <ac:spMk id="4" creationId="{B7CFFC91-5A50-E9AC-F191-1F37571C468B}"/>
          </ac:spMkLst>
        </pc:spChg>
        <pc:spChg chg="mod">
          <ac:chgData name="Anastasia Tsagkari" userId="efdedcc2-0fec-48a6-ac01-034685fa8fe9" providerId="ADAL" clId="{404EEDDC-5665-4EF4-ABEF-71A224F20C1D}" dt="2024-10-16T11:03:36.441" v="405" actId="115"/>
          <ac:spMkLst>
            <pc:docMk/>
            <pc:sldMk cId="624986194" sldId="275"/>
            <ac:spMk id="7" creationId="{C0CA1400-0AB0-9490-6045-53BA07D8CA08}"/>
          </ac:spMkLst>
        </pc:spChg>
      </pc:sldChg>
      <pc:sldChg chg="modSp add mod ord">
        <pc:chgData name="Anastasia Tsagkari" userId="efdedcc2-0fec-48a6-ac01-034685fa8fe9" providerId="ADAL" clId="{404EEDDC-5665-4EF4-ABEF-71A224F20C1D}" dt="2024-10-16T10:52:00.657" v="335"/>
        <pc:sldMkLst>
          <pc:docMk/>
          <pc:sldMk cId="3937224034" sldId="276"/>
        </pc:sldMkLst>
        <pc:spChg chg="mod">
          <ac:chgData name="Anastasia Tsagkari" userId="efdedcc2-0fec-48a6-ac01-034685fa8fe9" providerId="ADAL" clId="{404EEDDC-5665-4EF4-ABEF-71A224F20C1D}" dt="2024-10-16T10:52:00.657" v="335"/>
          <ac:spMkLst>
            <pc:docMk/>
            <pc:sldMk cId="3937224034" sldId="276"/>
            <ac:spMk id="4" creationId="{E54CAD0C-3045-7E7B-3EED-8301B4A1172A}"/>
          </ac:spMkLst>
        </pc:spChg>
      </pc:sldChg>
      <pc:sldChg chg="modSp add mod">
        <pc:chgData name="Anastasia Tsagkari" userId="efdedcc2-0fec-48a6-ac01-034685fa8fe9" providerId="ADAL" clId="{404EEDDC-5665-4EF4-ABEF-71A224F20C1D}" dt="2024-10-16T11:04:07.613" v="413"/>
        <pc:sldMkLst>
          <pc:docMk/>
          <pc:sldMk cId="2574232354" sldId="277"/>
        </pc:sldMkLst>
        <pc:spChg chg="mod">
          <ac:chgData name="Anastasia Tsagkari" userId="efdedcc2-0fec-48a6-ac01-034685fa8fe9" providerId="ADAL" clId="{404EEDDC-5665-4EF4-ABEF-71A224F20C1D}" dt="2024-10-16T11:04:07.613" v="413"/>
          <ac:spMkLst>
            <pc:docMk/>
            <pc:sldMk cId="2574232354" sldId="277"/>
            <ac:spMk id="7" creationId="{34569991-51AA-981D-A5D7-A9D37A80534A}"/>
          </ac:spMkLst>
        </pc:spChg>
      </pc:sldChg>
      <pc:sldChg chg="modSp add mod">
        <pc:chgData name="Anastasia Tsagkari" userId="efdedcc2-0fec-48a6-ac01-034685fa8fe9" providerId="ADAL" clId="{404EEDDC-5665-4EF4-ABEF-71A224F20C1D}" dt="2024-10-16T11:04:37.387" v="421" actId="115"/>
        <pc:sldMkLst>
          <pc:docMk/>
          <pc:sldMk cId="3847418493" sldId="278"/>
        </pc:sldMkLst>
        <pc:spChg chg="mod">
          <ac:chgData name="Anastasia Tsagkari" userId="efdedcc2-0fec-48a6-ac01-034685fa8fe9" providerId="ADAL" clId="{404EEDDC-5665-4EF4-ABEF-71A224F20C1D}" dt="2024-10-16T11:04:37.387" v="421" actId="115"/>
          <ac:spMkLst>
            <pc:docMk/>
            <pc:sldMk cId="3847418493" sldId="278"/>
            <ac:spMk id="7" creationId="{2F5E1FFA-F3D0-DC90-F5E5-0463647BD43B}"/>
          </ac:spMkLst>
        </pc:spChg>
      </pc:sldChg>
      <pc:sldChg chg="modSp add mod">
        <pc:chgData name="Anastasia Tsagkari" userId="efdedcc2-0fec-48a6-ac01-034685fa8fe9" providerId="ADAL" clId="{404EEDDC-5665-4EF4-ABEF-71A224F20C1D}" dt="2024-10-16T11:05:05.529" v="428" actId="115"/>
        <pc:sldMkLst>
          <pc:docMk/>
          <pc:sldMk cId="4206544548" sldId="279"/>
        </pc:sldMkLst>
        <pc:spChg chg="mod">
          <ac:chgData name="Anastasia Tsagkari" userId="efdedcc2-0fec-48a6-ac01-034685fa8fe9" providerId="ADAL" clId="{404EEDDC-5665-4EF4-ABEF-71A224F20C1D}" dt="2024-10-16T11:05:05.529" v="428" actId="115"/>
          <ac:spMkLst>
            <pc:docMk/>
            <pc:sldMk cId="4206544548" sldId="279"/>
            <ac:spMk id="7" creationId="{AF3774A4-0E4E-BA2C-68CC-C7179DB4397C}"/>
          </ac:spMkLst>
        </pc:spChg>
      </pc:sldChg>
      <pc:sldChg chg="addSp delSp modSp add mod">
        <pc:chgData name="Anastasia Tsagkari" userId="efdedcc2-0fec-48a6-ac01-034685fa8fe9" providerId="ADAL" clId="{404EEDDC-5665-4EF4-ABEF-71A224F20C1D}" dt="2024-10-16T11:14:16.661" v="443" actId="14100"/>
        <pc:sldMkLst>
          <pc:docMk/>
          <pc:sldMk cId="3797129803" sldId="280"/>
        </pc:sldMkLst>
        <pc:spChg chg="mod">
          <ac:chgData name="Anastasia Tsagkari" userId="efdedcc2-0fec-48a6-ac01-034685fa8fe9" providerId="ADAL" clId="{404EEDDC-5665-4EF4-ABEF-71A224F20C1D}" dt="2024-10-16T11:07:37.437" v="435"/>
          <ac:spMkLst>
            <pc:docMk/>
            <pc:sldMk cId="3797129803" sldId="280"/>
            <ac:spMk id="4" creationId="{15B07061-74A7-15BD-4450-3D2EA9AF85FD}"/>
          </ac:spMkLst>
        </pc:spChg>
        <pc:spChg chg="add del mod">
          <ac:chgData name="Anastasia Tsagkari" userId="efdedcc2-0fec-48a6-ac01-034685fa8fe9" providerId="ADAL" clId="{404EEDDC-5665-4EF4-ABEF-71A224F20C1D}" dt="2024-10-16T11:09:37.457" v="436" actId="931"/>
          <ac:spMkLst>
            <pc:docMk/>
            <pc:sldMk cId="3797129803" sldId="280"/>
            <ac:spMk id="5" creationId="{F0CAEF93-9B4F-C9DF-D6B6-E3D5106F3A31}"/>
          </ac:spMkLst>
        </pc:spChg>
        <pc:picChg chg="del">
          <ac:chgData name="Anastasia Tsagkari" userId="efdedcc2-0fec-48a6-ac01-034685fa8fe9" providerId="ADAL" clId="{404EEDDC-5665-4EF4-ABEF-71A224F20C1D}" dt="2024-10-16T11:07:09.175" v="431" actId="478"/>
          <ac:picMkLst>
            <pc:docMk/>
            <pc:sldMk cId="3797129803" sldId="280"/>
            <ac:picMk id="3" creationId="{066A45C9-9EB7-F60D-0E60-A5381897390B}"/>
          </ac:picMkLst>
        </pc:picChg>
        <pc:picChg chg="add mod">
          <ac:chgData name="Anastasia Tsagkari" userId="efdedcc2-0fec-48a6-ac01-034685fa8fe9" providerId="ADAL" clId="{404EEDDC-5665-4EF4-ABEF-71A224F20C1D}" dt="2024-10-16T11:14:16.661" v="443" actId="14100"/>
          <ac:picMkLst>
            <pc:docMk/>
            <pc:sldMk cId="3797129803" sldId="280"/>
            <ac:picMk id="7" creationId="{9954589C-A3CA-3EF4-9B5F-93AE0D275FD1}"/>
          </ac:picMkLst>
        </pc:picChg>
      </pc:sldChg>
      <pc:sldChg chg="modSp add mod">
        <pc:chgData name="Anastasia Tsagkari" userId="efdedcc2-0fec-48a6-ac01-034685fa8fe9" providerId="ADAL" clId="{404EEDDC-5665-4EF4-ABEF-71A224F20C1D}" dt="2024-10-16T11:41:19.468" v="466" actId="20577"/>
        <pc:sldMkLst>
          <pc:docMk/>
          <pc:sldMk cId="1306437494" sldId="281"/>
        </pc:sldMkLst>
        <pc:spChg chg="mod">
          <ac:chgData name="Anastasia Tsagkari" userId="efdedcc2-0fec-48a6-ac01-034685fa8fe9" providerId="ADAL" clId="{404EEDDC-5665-4EF4-ABEF-71A224F20C1D}" dt="2024-10-16T11:41:19.468" v="466" actId="20577"/>
          <ac:spMkLst>
            <pc:docMk/>
            <pc:sldMk cId="1306437494" sldId="281"/>
            <ac:spMk id="4" creationId="{DAB9C794-6C02-DEA9-D540-A795AA4CFD88}"/>
          </ac:spMkLst>
        </pc:spChg>
        <pc:spChg chg="mod">
          <ac:chgData name="Anastasia Tsagkari" userId="efdedcc2-0fec-48a6-ac01-034685fa8fe9" providerId="ADAL" clId="{404EEDDC-5665-4EF4-ABEF-71A224F20C1D}" dt="2024-10-16T11:41:14.098" v="455"/>
          <ac:spMkLst>
            <pc:docMk/>
            <pc:sldMk cId="1306437494" sldId="281"/>
            <ac:spMk id="7" creationId="{EF000218-323A-9E8E-97DA-70026C9676D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FB2606-CC86-A173-E9BE-E9A045312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29ADF1-BBC2-AB4B-17E0-B891E3FAF4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7BD619-600C-4C16-B33A-7D864B1FF33A}" type="datetimeFigureOut">
              <a:rPr lang="en-US" smtClean="0"/>
              <a:t>10/16/2024</a:t>
            </a:fld>
            <a:endParaRPr lang="en-US"/>
          </a:p>
        </p:txBody>
      </p:sp>
      <p:sp>
        <p:nvSpPr>
          <p:cNvPr id="4" name="Footer Placeholder 3">
            <a:extLst>
              <a:ext uri="{FF2B5EF4-FFF2-40B4-BE49-F238E27FC236}">
                <a16:creationId xmlns:a16="http://schemas.microsoft.com/office/drawing/2014/main" id="{9D8CED36-67D4-4259-68DC-75FFCB4FB9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A882AF-9FF1-0862-07ED-21F18C072E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DA576-6144-4531-9A53-C3B650060D62}" type="slidenum">
              <a:rPr lang="en-US" smtClean="0"/>
              <a:t>‹#›</a:t>
            </a:fld>
            <a:endParaRPr lang="en-US"/>
          </a:p>
        </p:txBody>
      </p:sp>
    </p:spTree>
    <p:extLst>
      <p:ext uri="{BB962C8B-B14F-4D97-AF65-F5344CB8AC3E}">
        <p14:creationId xmlns:p14="http://schemas.microsoft.com/office/powerpoint/2010/main" val="1652608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F04CB-873E-47AF-97C6-15017EAC2C7C}"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CCF68-BC0B-4086-97AC-6FA053C88D1C}" type="slidenum">
              <a:rPr lang="en-US" smtClean="0"/>
              <a:t>‹#›</a:t>
            </a:fld>
            <a:endParaRPr lang="en-US"/>
          </a:p>
        </p:txBody>
      </p:sp>
    </p:spTree>
    <p:extLst>
      <p:ext uri="{BB962C8B-B14F-4D97-AF65-F5344CB8AC3E}">
        <p14:creationId xmlns:p14="http://schemas.microsoft.com/office/powerpoint/2010/main" val="47295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78271-D08B-ACBD-D551-5AF5B2247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BF2DC-E858-C4EA-19E0-D706F8E12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317D3-E5B9-8908-247E-E5D0B37189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4E0C04-0C7C-EB52-DB88-06DFD0C3DE32}"/>
              </a:ext>
            </a:extLst>
          </p:cNvPr>
          <p:cNvSpPr>
            <a:spLocks noGrp="1"/>
          </p:cNvSpPr>
          <p:nvPr>
            <p:ph type="sldNum" sz="quarter" idx="5"/>
          </p:nvPr>
        </p:nvSpPr>
        <p:spPr/>
        <p:txBody>
          <a:bodyPr/>
          <a:lstStyle/>
          <a:p>
            <a:fld id="{36ACCF68-BC0B-4086-97AC-6FA053C88D1C}" type="slidenum">
              <a:rPr lang="en-US" smtClean="0"/>
              <a:t>2</a:t>
            </a:fld>
            <a:endParaRPr lang="en-US"/>
          </a:p>
        </p:txBody>
      </p:sp>
    </p:spTree>
    <p:extLst>
      <p:ext uri="{BB962C8B-B14F-4D97-AF65-F5344CB8AC3E}">
        <p14:creationId xmlns:p14="http://schemas.microsoft.com/office/powerpoint/2010/main" val="88404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73A7F-9D88-37A2-B4E2-D008DC7EF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9815C-8D78-4A11-6B55-F14AE2885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BFFFD-1BF8-E9DA-9BF7-2D67ADE59C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8358A-49B6-60E1-3DAA-9103CE338395}"/>
              </a:ext>
            </a:extLst>
          </p:cNvPr>
          <p:cNvSpPr>
            <a:spLocks noGrp="1"/>
          </p:cNvSpPr>
          <p:nvPr>
            <p:ph type="sldNum" sz="quarter" idx="5"/>
          </p:nvPr>
        </p:nvSpPr>
        <p:spPr/>
        <p:txBody>
          <a:bodyPr/>
          <a:lstStyle/>
          <a:p>
            <a:fld id="{36ACCF68-BC0B-4086-97AC-6FA053C88D1C}" type="slidenum">
              <a:rPr lang="en-US" smtClean="0"/>
              <a:t>20</a:t>
            </a:fld>
            <a:endParaRPr lang="en-US"/>
          </a:p>
        </p:txBody>
      </p:sp>
    </p:spTree>
    <p:extLst>
      <p:ext uri="{BB962C8B-B14F-4D97-AF65-F5344CB8AC3E}">
        <p14:creationId xmlns:p14="http://schemas.microsoft.com/office/powerpoint/2010/main" val="342455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FA43B-A9CE-2C68-65D1-F63B4513A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32EA6-39AB-3122-0269-891589D7B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177E2-7FB2-26F2-348F-97E03EC6AF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3FE6F4-DE0D-2D62-BF9C-39E7362BA556}"/>
              </a:ext>
            </a:extLst>
          </p:cNvPr>
          <p:cNvSpPr>
            <a:spLocks noGrp="1"/>
          </p:cNvSpPr>
          <p:nvPr>
            <p:ph type="sldNum" sz="quarter" idx="5"/>
          </p:nvPr>
        </p:nvSpPr>
        <p:spPr/>
        <p:txBody>
          <a:bodyPr/>
          <a:lstStyle/>
          <a:p>
            <a:fld id="{36ACCF68-BC0B-4086-97AC-6FA053C88D1C}" type="slidenum">
              <a:rPr lang="en-US" smtClean="0"/>
              <a:t>21</a:t>
            </a:fld>
            <a:endParaRPr lang="en-US"/>
          </a:p>
        </p:txBody>
      </p:sp>
    </p:spTree>
    <p:extLst>
      <p:ext uri="{BB962C8B-B14F-4D97-AF65-F5344CB8AC3E}">
        <p14:creationId xmlns:p14="http://schemas.microsoft.com/office/powerpoint/2010/main" val="269653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E728-1E08-A34E-B885-3461C28E7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FE53-8041-D3FB-5F7E-2036F3FC2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F7A0A-AAB5-6639-85AE-F9B19223CC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65127A-B2D6-CFB6-EF01-39F11917E250}"/>
              </a:ext>
            </a:extLst>
          </p:cNvPr>
          <p:cNvSpPr>
            <a:spLocks noGrp="1"/>
          </p:cNvSpPr>
          <p:nvPr>
            <p:ph type="sldNum" sz="quarter" idx="5"/>
          </p:nvPr>
        </p:nvSpPr>
        <p:spPr/>
        <p:txBody>
          <a:bodyPr/>
          <a:lstStyle/>
          <a:p>
            <a:fld id="{36ACCF68-BC0B-4086-97AC-6FA053C88D1C}" type="slidenum">
              <a:rPr lang="en-US" smtClean="0"/>
              <a:t>22</a:t>
            </a:fld>
            <a:endParaRPr lang="en-US"/>
          </a:p>
        </p:txBody>
      </p:sp>
    </p:spTree>
    <p:extLst>
      <p:ext uri="{BB962C8B-B14F-4D97-AF65-F5344CB8AC3E}">
        <p14:creationId xmlns:p14="http://schemas.microsoft.com/office/powerpoint/2010/main" val="368196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58E7-88D3-37C1-03FD-249CA06FC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E2827-D8AF-BBA7-4699-897985759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EBDB2-00A6-026A-BEB5-4DA0536E8E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84E792-CE89-211A-92A7-B31789524DCC}"/>
              </a:ext>
            </a:extLst>
          </p:cNvPr>
          <p:cNvSpPr>
            <a:spLocks noGrp="1"/>
          </p:cNvSpPr>
          <p:nvPr>
            <p:ph type="sldNum" sz="quarter" idx="5"/>
          </p:nvPr>
        </p:nvSpPr>
        <p:spPr/>
        <p:txBody>
          <a:bodyPr/>
          <a:lstStyle/>
          <a:p>
            <a:fld id="{36ACCF68-BC0B-4086-97AC-6FA053C88D1C}" type="slidenum">
              <a:rPr lang="en-US" smtClean="0"/>
              <a:t>3</a:t>
            </a:fld>
            <a:endParaRPr lang="en-US"/>
          </a:p>
        </p:txBody>
      </p:sp>
    </p:spTree>
    <p:extLst>
      <p:ext uri="{BB962C8B-B14F-4D97-AF65-F5344CB8AC3E}">
        <p14:creationId xmlns:p14="http://schemas.microsoft.com/office/powerpoint/2010/main" val="43924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CCF68-BC0B-4086-97AC-6FA053C88D1C}" type="slidenum">
              <a:rPr lang="en-US" smtClean="0"/>
              <a:t>6</a:t>
            </a:fld>
            <a:endParaRPr lang="en-US"/>
          </a:p>
        </p:txBody>
      </p:sp>
    </p:spTree>
    <p:extLst>
      <p:ext uri="{BB962C8B-B14F-4D97-AF65-F5344CB8AC3E}">
        <p14:creationId xmlns:p14="http://schemas.microsoft.com/office/powerpoint/2010/main" val="79476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95729-B9AF-83FE-18E0-82B26579F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6FB6B-DE94-C35A-4D43-ABBCEE5D6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22B09-0BD8-0FA5-892F-4792E9677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606412-84EE-C30C-3E00-C9ED601AF4F8}"/>
              </a:ext>
            </a:extLst>
          </p:cNvPr>
          <p:cNvSpPr>
            <a:spLocks noGrp="1"/>
          </p:cNvSpPr>
          <p:nvPr>
            <p:ph type="sldNum" sz="quarter" idx="5"/>
          </p:nvPr>
        </p:nvSpPr>
        <p:spPr/>
        <p:txBody>
          <a:bodyPr/>
          <a:lstStyle/>
          <a:p>
            <a:fld id="{36ACCF68-BC0B-4086-97AC-6FA053C88D1C}" type="slidenum">
              <a:rPr lang="en-US" smtClean="0"/>
              <a:t>8</a:t>
            </a:fld>
            <a:endParaRPr lang="en-US"/>
          </a:p>
        </p:txBody>
      </p:sp>
    </p:spTree>
    <p:extLst>
      <p:ext uri="{BB962C8B-B14F-4D97-AF65-F5344CB8AC3E}">
        <p14:creationId xmlns:p14="http://schemas.microsoft.com/office/powerpoint/2010/main" val="176974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1E20-4AEB-9FBD-83C6-BB308A1B4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2B1BD-73FD-1596-C473-D4DC332C3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A3E35-0A6B-E569-F612-77D6944D55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3D75EE-6F3A-6226-FF7C-1373B3666642}"/>
              </a:ext>
            </a:extLst>
          </p:cNvPr>
          <p:cNvSpPr>
            <a:spLocks noGrp="1"/>
          </p:cNvSpPr>
          <p:nvPr>
            <p:ph type="sldNum" sz="quarter" idx="5"/>
          </p:nvPr>
        </p:nvSpPr>
        <p:spPr/>
        <p:txBody>
          <a:bodyPr/>
          <a:lstStyle/>
          <a:p>
            <a:fld id="{36ACCF68-BC0B-4086-97AC-6FA053C88D1C}" type="slidenum">
              <a:rPr lang="en-US" smtClean="0"/>
              <a:t>10</a:t>
            </a:fld>
            <a:endParaRPr lang="en-US"/>
          </a:p>
        </p:txBody>
      </p:sp>
    </p:spTree>
    <p:extLst>
      <p:ext uri="{BB962C8B-B14F-4D97-AF65-F5344CB8AC3E}">
        <p14:creationId xmlns:p14="http://schemas.microsoft.com/office/powerpoint/2010/main" val="253139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13BAC-3711-1532-0A7D-3C7AB8939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A942F-29E6-9ED3-A6E9-E6BCBFD99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D8D78-6CB1-FCBC-17AA-24FE8FECCB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225D39-4D4F-FE55-7370-0F14F85DF856}"/>
              </a:ext>
            </a:extLst>
          </p:cNvPr>
          <p:cNvSpPr>
            <a:spLocks noGrp="1"/>
          </p:cNvSpPr>
          <p:nvPr>
            <p:ph type="sldNum" sz="quarter" idx="5"/>
          </p:nvPr>
        </p:nvSpPr>
        <p:spPr/>
        <p:txBody>
          <a:bodyPr/>
          <a:lstStyle/>
          <a:p>
            <a:fld id="{36ACCF68-BC0B-4086-97AC-6FA053C88D1C}" type="slidenum">
              <a:rPr lang="en-US" smtClean="0"/>
              <a:t>14</a:t>
            </a:fld>
            <a:endParaRPr lang="en-US"/>
          </a:p>
        </p:txBody>
      </p:sp>
    </p:spTree>
    <p:extLst>
      <p:ext uri="{BB962C8B-B14F-4D97-AF65-F5344CB8AC3E}">
        <p14:creationId xmlns:p14="http://schemas.microsoft.com/office/powerpoint/2010/main" val="412536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92C3-7CF1-C4A8-0802-8BAEA6463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62D82-82D8-7514-C538-2AE00362C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9A922-5B41-C17C-1005-24C904E90E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B42A6C-D44B-4D12-E92D-2AE051A73790}"/>
              </a:ext>
            </a:extLst>
          </p:cNvPr>
          <p:cNvSpPr>
            <a:spLocks noGrp="1"/>
          </p:cNvSpPr>
          <p:nvPr>
            <p:ph type="sldNum" sz="quarter" idx="5"/>
          </p:nvPr>
        </p:nvSpPr>
        <p:spPr/>
        <p:txBody>
          <a:bodyPr/>
          <a:lstStyle/>
          <a:p>
            <a:fld id="{36ACCF68-BC0B-4086-97AC-6FA053C88D1C}" type="slidenum">
              <a:rPr lang="en-US" smtClean="0"/>
              <a:t>15</a:t>
            </a:fld>
            <a:endParaRPr lang="en-US"/>
          </a:p>
        </p:txBody>
      </p:sp>
    </p:spTree>
    <p:extLst>
      <p:ext uri="{BB962C8B-B14F-4D97-AF65-F5344CB8AC3E}">
        <p14:creationId xmlns:p14="http://schemas.microsoft.com/office/powerpoint/2010/main" val="163627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B2205-CCE6-E401-7514-C3B18FBD4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183E7-1F62-A2C5-458B-76C6E5137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41C42-1A23-CD93-E943-40875D2603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F833C4-4094-DF1F-C2A4-36E7FF53972B}"/>
              </a:ext>
            </a:extLst>
          </p:cNvPr>
          <p:cNvSpPr>
            <a:spLocks noGrp="1"/>
          </p:cNvSpPr>
          <p:nvPr>
            <p:ph type="sldNum" sz="quarter" idx="5"/>
          </p:nvPr>
        </p:nvSpPr>
        <p:spPr/>
        <p:txBody>
          <a:bodyPr/>
          <a:lstStyle/>
          <a:p>
            <a:fld id="{36ACCF68-BC0B-4086-97AC-6FA053C88D1C}" type="slidenum">
              <a:rPr lang="en-US" smtClean="0"/>
              <a:t>18</a:t>
            </a:fld>
            <a:endParaRPr lang="en-US"/>
          </a:p>
        </p:txBody>
      </p:sp>
    </p:spTree>
    <p:extLst>
      <p:ext uri="{BB962C8B-B14F-4D97-AF65-F5344CB8AC3E}">
        <p14:creationId xmlns:p14="http://schemas.microsoft.com/office/powerpoint/2010/main" val="133149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2C368-72B0-E330-C6E5-BC24FDD44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D6027-3A8F-C5E5-4F36-B5668DCC4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87357-E52B-D1AE-2222-6DC6E25453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E5897E-D2AD-B6DD-F4C5-AF8818DC52EE}"/>
              </a:ext>
            </a:extLst>
          </p:cNvPr>
          <p:cNvSpPr>
            <a:spLocks noGrp="1"/>
          </p:cNvSpPr>
          <p:nvPr>
            <p:ph type="sldNum" sz="quarter" idx="5"/>
          </p:nvPr>
        </p:nvSpPr>
        <p:spPr/>
        <p:txBody>
          <a:bodyPr/>
          <a:lstStyle/>
          <a:p>
            <a:fld id="{36ACCF68-BC0B-4086-97AC-6FA053C88D1C}" type="slidenum">
              <a:rPr lang="en-US" smtClean="0"/>
              <a:t>19</a:t>
            </a:fld>
            <a:endParaRPr lang="en-US"/>
          </a:p>
        </p:txBody>
      </p:sp>
    </p:spTree>
    <p:extLst>
      <p:ext uri="{BB962C8B-B14F-4D97-AF65-F5344CB8AC3E}">
        <p14:creationId xmlns:p14="http://schemas.microsoft.com/office/powerpoint/2010/main" val="26139586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9A5CDBE8-53AE-9C0D-8110-4E9223C81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694" y="977605"/>
            <a:ext cx="6476612" cy="2151034"/>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4A9681D4-172B-1D32-ACDF-FDC326891A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5632" y="4602617"/>
            <a:ext cx="2980736" cy="628468"/>
          </a:xfrm>
          <a:prstGeom prst="rect">
            <a:avLst/>
          </a:prstGeom>
          <a:noFill/>
          <a:ln>
            <a:noFill/>
          </a:ln>
        </p:spPr>
      </p:pic>
      <p:pic>
        <p:nvPicPr>
          <p:cNvPr id="13" name="Picture 12" descr="A picture containing icon&#10;&#10;Description automatically generated">
            <a:extLst>
              <a:ext uri="{FF2B5EF4-FFF2-40B4-BE49-F238E27FC236}">
                <a16:creationId xmlns:a16="http://schemas.microsoft.com/office/drawing/2014/main" id="{BAC58BC9-E941-8E45-C38A-961EE931B0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937" y="5989449"/>
            <a:ext cx="1163061" cy="333411"/>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FF15B556-B371-25F9-9873-5A3B52B570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6133" y="5684280"/>
            <a:ext cx="555030" cy="662526"/>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3DC5DC2A-0165-7678-CF52-2998380AF8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70246" y="5695309"/>
            <a:ext cx="1204593" cy="662526"/>
          </a:xfrm>
          <a:prstGeom prst="rect">
            <a:avLst/>
          </a:prstGeom>
        </p:spPr>
      </p:pic>
      <p:pic>
        <p:nvPicPr>
          <p:cNvPr id="19" name="Picture 18" descr="Text&#10;&#10;Description automatically generated with low confidence">
            <a:extLst>
              <a:ext uri="{FF2B5EF4-FFF2-40B4-BE49-F238E27FC236}">
                <a16:creationId xmlns:a16="http://schemas.microsoft.com/office/drawing/2014/main" id="{F4C53FDF-F0DD-3347-792F-3BF0915187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03922" y="5922137"/>
            <a:ext cx="1301384" cy="424669"/>
          </a:xfrm>
          <a:prstGeom prst="rect">
            <a:avLst/>
          </a:prstGeom>
        </p:spPr>
      </p:pic>
      <p:pic>
        <p:nvPicPr>
          <p:cNvPr id="21" name="Picture 20" descr="Graphical user interface, text&#10;&#10;Description automatically generated">
            <a:extLst>
              <a:ext uri="{FF2B5EF4-FFF2-40B4-BE49-F238E27FC236}">
                <a16:creationId xmlns:a16="http://schemas.microsoft.com/office/drawing/2014/main" id="{AC818394-A4DA-61ED-383C-50D31C40015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51479" y="5806995"/>
            <a:ext cx="1852210" cy="667909"/>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F70311F1-278D-483C-3451-9EEA45C67AA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972441" y="6088123"/>
            <a:ext cx="1352851" cy="264166"/>
          </a:xfrm>
          <a:prstGeom prst="rect">
            <a:avLst/>
          </a:prstGeom>
        </p:spPr>
      </p:pic>
      <p:pic>
        <p:nvPicPr>
          <p:cNvPr id="25" name="Picture 24" descr="Logo, company name&#10;&#10;Description automatically generated">
            <a:extLst>
              <a:ext uri="{FF2B5EF4-FFF2-40B4-BE49-F238E27FC236}">
                <a16:creationId xmlns:a16="http://schemas.microsoft.com/office/drawing/2014/main" id="{F0EC917C-4697-8D2A-6310-E81D4FFB0D9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79334" y="5789873"/>
            <a:ext cx="1232257" cy="550840"/>
          </a:xfrm>
          <a:prstGeom prst="rect">
            <a:avLst/>
          </a:prstGeom>
        </p:spPr>
      </p:pic>
      <p:pic>
        <p:nvPicPr>
          <p:cNvPr id="27" name="Picture 26" descr="A picture containing logo&#10;&#10;Description automatically generated">
            <a:extLst>
              <a:ext uri="{FF2B5EF4-FFF2-40B4-BE49-F238E27FC236}">
                <a16:creationId xmlns:a16="http://schemas.microsoft.com/office/drawing/2014/main" id="{B83F42DB-638F-0255-5665-795B131DD97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411462" y="5965504"/>
            <a:ext cx="952079" cy="381302"/>
          </a:xfrm>
          <a:prstGeom prst="rect">
            <a:avLst/>
          </a:prstGeom>
        </p:spPr>
      </p:pic>
      <p:sp>
        <p:nvSpPr>
          <p:cNvPr id="29" name="TextBox 28">
            <a:extLst>
              <a:ext uri="{FF2B5EF4-FFF2-40B4-BE49-F238E27FC236}">
                <a16:creationId xmlns:a16="http://schemas.microsoft.com/office/drawing/2014/main" id="{09E8138F-6E84-039C-23C0-15CAE93C9016}"/>
              </a:ext>
            </a:extLst>
          </p:cNvPr>
          <p:cNvSpPr txBox="1"/>
          <p:nvPr userDrawn="1"/>
        </p:nvSpPr>
        <p:spPr>
          <a:xfrm>
            <a:off x="2589289" y="3400869"/>
            <a:ext cx="7013422" cy="838948"/>
          </a:xfrm>
          <a:prstGeom prst="rect">
            <a:avLst/>
          </a:prstGeom>
          <a:noFill/>
        </p:spPr>
        <p:txBody>
          <a:bodyPr wrap="square">
            <a:spAutoFit/>
          </a:bodyPr>
          <a:lstStyle/>
          <a:p>
            <a:pPr marL="0" marR="0" algn="ctr">
              <a:lnSpc>
                <a:spcPct val="107000"/>
              </a:lnSpc>
              <a:spcBef>
                <a:spcPts val="0"/>
              </a:spcBef>
              <a:spcAft>
                <a:spcPts val="800"/>
              </a:spcAft>
            </a:pPr>
            <a:r>
              <a:rPr lang="en-US" sz="2000" i="1" dirty="0">
                <a:solidFill>
                  <a:srgbClr val="810069"/>
                </a:solidFill>
                <a:effectLst/>
                <a:latin typeface="Calibri" panose="020F0502020204030204" pitchFamily="34" charset="0"/>
                <a:ea typeface="Times New Roman" panose="02020603050405020304" pitchFamily="18" charset="0"/>
                <a:cs typeface="Calibri" panose="020F0502020204030204" pitchFamily="34" charset="0"/>
              </a:rPr>
              <a:t>Supporting mothers’ empowerment, professional development, </a:t>
            </a:r>
          </a:p>
          <a:p>
            <a:pPr marL="0" marR="0" algn="ctr">
              <a:lnSpc>
                <a:spcPct val="107000"/>
              </a:lnSpc>
              <a:spcBef>
                <a:spcPts val="0"/>
              </a:spcBef>
              <a:spcAft>
                <a:spcPts val="800"/>
              </a:spcAft>
            </a:pPr>
            <a:r>
              <a:rPr lang="en-US" sz="2000" i="1" dirty="0">
                <a:solidFill>
                  <a:srgbClr val="810069"/>
                </a:solidFill>
                <a:effectLst/>
                <a:latin typeface="Calibri" panose="020F0502020204030204" pitchFamily="34" charset="0"/>
                <a:ea typeface="Times New Roman" panose="02020603050405020304" pitchFamily="18" charset="0"/>
                <a:cs typeface="Calibri" panose="020F0502020204030204" pitchFamily="34" charset="0"/>
              </a:rPr>
              <a:t>long-term reintegration into the labor market.</a:t>
            </a:r>
            <a:endParaRPr lang="en-US" sz="2000" i="1" dirty="0">
              <a:solidFill>
                <a:srgbClr val="81006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4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E1AF-832D-96D6-6C40-EB050C5BD8C7}"/>
              </a:ext>
            </a:extLst>
          </p:cNvPr>
          <p:cNvSpPr>
            <a:spLocks noGrp="1"/>
          </p:cNvSpPr>
          <p:nvPr>
            <p:ph type="title"/>
          </p:nvPr>
        </p:nvSpPr>
        <p:spPr>
          <a:xfrm>
            <a:off x="708562" y="1308357"/>
            <a:ext cx="10515600" cy="1325563"/>
          </a:xfrm>
        </p:spPr>
        <p:txBody>
          <a:bodyPr/>
          <a:lstStyle/>
          <a:p>
            <a:endParaRPr lang="en-US" dirty="0"/>
          </a:p>
        </p:txBody>
      </p:sp>
      <p:sp>
        <p:nvSpPr>
          <p:cNvPr id="3" name="Content Placeholder 2">
            <a:extLst>
              <a:ext uri="{FF2B5EF4-FFF2-40B4-BE49-F238E27FC236}">
                <a16:creationId xmlns:a16="http://schemas.microsoft.com/office/drawing/2014/main" id="{EAC79E7B-19C8-243A-2473-555121AC0E01}"/>
              </a:ext>
            </a:extLst>
          </p:cNvPr>
          <p:cNvSpPr>
            <a:spLocks noGrp="1"/>
          </p:cNvSpPr>
          <p:nvPr>
            <p:ph idx="1"/>
          </p:nvPr>
        </p:nvSpPr>
        <p:spPr>
          <a:xfrm>
            <a:off x="708562" y="2800497"/>
            <a:ext cx="10515600" cy="3255246"/>
          </a:xfrm>
        </p:spPr>
        <p:txBody>
          <a:bodyPr/>
          <a:lstStyle>
            <a:lvl1pPr>
              <a:buClr>
                <a:srgbClr val="990099"/>
              </a:buClr>
              <a:defRPr/>
            </a:lvl1pPr>
            <a:lvl2pPr>
              <a:buClr>
                <a:srgbClr val="990099"/>
              </a:buClr>
              <a:defRPr/>
            </a:lvl2pPr>
            <a:lvl3pPr>
              <a:buClr>
                <a:srgbClr val="990099"/>
              </a:buClr>
              <a:defRPr/>
            </a:lvl3pPr>
            <a:lvl4pPr>
              <a:buClr>
                <a:srgbClr val="990099"/>
              </a:buClr>
              <a:defRPr/>
            </a:lvl4pPr>
            <a:lvl5pPr>
              <a:buClr>
                <a:srgbClr val="99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786C29-A257-E632-0F6C-E8D11B2D5671}"/>
              </a:ext>
            </a:extLst>
          </p:cNvPr>
          <p:cNvSpPr>
            <a:spLocks noGrp="1"/>
          </p:cNvSpPr>
          <p:nvPr>
            <p:ph type="dt" sz="half" idx="10"/>
          </p:nvPr>
        </p:nvSpPr>
        <p:spPr>
          <a:xfrm>
            <a:off x="708562" y="6310312"/>
            <a:ext cx="2743200" cy="365125"/>
          </a:xfrm>
        </p:spPr>
        <p:txBody>
          <a:bodyPr/>
          <a:lstStyle/>
          <a:p>
            <a:fld id="{BB420CD0-D32C-4311-A58F-0FD95027C189}" type="datetimeFigureOut">
              <a:rPr lang="en-US" smtClean="0"/>
              <a:t>10/16/2024</a:t>
            </a:fld>
            <a:endParaRPr lang="en-US"/>
          </a:p>
        </p:txBody>
      </p:sp>
      <p:pic>
        <p:nvPicPr>
          <p:cNvPr id="9" name="Picture 8" descr="Graphical user interface&#10;&#10;Description automatically generated with medium confidence">
            <a:extLst>
              <a:ext uri="{FF2B5EF4-FFF2-40B4-BE49-F238E27FC236}">
                <a16:creationId xmlns:a16="http://schemas.microsoft.com/office/drawing/2014/main" id="{3DE60F66-7FF6-120B-4275-E4DE900420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562" y="120125"/>
            <a:ext cx="2143363" cy="711596"/>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BCE5C8FF-3423-D84F-7529-30607B0618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68838" y="6145251"/>
            <a:ext cx="2514600" cy="530186"/>
          </a:xfrm>
          <a:prstGeom prst="rect">
            <a:avLst/>
          </a:prstGeom>
          <a:noFill/>
          <a:ln>
            <a:noFill/>
          </a:ln>
        </p:spPr>
      </p:pic>
      <p:sp>
        <p:nvSpPr>
          <p:cNvPr id="11" name="TextBox 10">
            <a:extLst>
              <a:ext uri="{FF2B5EF4-FFF2-40B4-BE49-F238E27FC236}">
                <a16:creationId xmlns:a16="http://schemas.microsoft.com/office/drawing/2014/main" id="{A0A75871-E6DF-FA08-DEF2-BE5AC85AACDF}"/>
              </a:ext>
            </a:extLst>
          </p:cNvPr>
          <p:cNvSpPr txBox="1"/>
          <p:nvPr userDrawn="1"/>
        </p:nvSpPr>
        <p:spPr>
          <a:xfrm>
            <a:off x="4405415" y="331252"/>
            <a:ext cx="7078023" cy="281231"/>
          </a:xfrm>
          <a:prstGeom prst="rect">
            <a:avLst/>
          </a:prstGeom>
          <a:noFill/>
        </p:spPr>
        <p:txBody>
          <a:bodyPr wrap="square">
            <a:spAutoFit/>
          </a:bodyPr>
          <a:lstStyle/>
          <a:p>
            <a:pPr marL="0" marR="0" algn="l">
              <a:lnSpc>
                <a:spcPct val="107000"/>
              </a:lnSpc>
              <a:spcBef>
                <a:spcPts val="0"/>
              </a:spcBef>
              <a:spcAft>
                <a:spcPts val="800"/>
              </a:spcAft>
            </a:pPr>
            <a:r>
              <a:rPr lang="en-US" sz="1200" i="1" dirty="0">
                <a:solidFill>
                  <a:srgbClr val="993366"/>
                </a:solidFill>
                <a:effectLst/>
                <a:latin typeface="Calibri" panose="020F0502020204030204" pitchFamily="34" charset="0"/>
                <a:ea typeface="Times New Roman" panose="02020603050405020304" pitchFamily="18" charset="0"/>
                <a:cs typeface="Calibri" panose="020F0502020204030204" pitchFamily="34" charset="0"/>
              </a:rPr>
              <a:t>Supporting mothers’ empowerment, professional development, long-term reintegration into the labor market.</a:t>
            </a:r>
            <a:endParaRPr lang="en-US" sz="1200" i="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2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CDB6-AFCD-A401-F292-E555B15119A4}"/>
              </a:ext>
            </a:extLst>
          </p:cNvPr>
          <p:cNvSpPr>
            <a:spLocks noGrp="1"/>
          </p:cNvSpPr>
          <p:nvPr>
            <p:ph type="title"/>
          </p:nvPr>
        </p:nvSpPr>
        <p:spPr>
          <a:xfrm>
            <a:off x="708562" y="1692486"/>
            <a:ext cx="10638888" cy="1500188"/>
          </a:xfrm>
        </p:spPr>
        <p:txBody>
          <a:bodyPr anchor="ctr"/>
          <a:lstStyle>
            <a:lvl1pPr algn="l">
              <a:defRPr sz="6000"/>
            </a:lvl1pPr>
          </a:lstStyle>
          <a:p>
            <a:r>
              <a:rPr lang="en-US"/>
              <a:t>Click to edit Master title style</a:t>
            </a:r>
          </a:p>
        </p:txBody>
      </p:sp>
      <p:sp>
        <p:nvSpPr>
          <p:cNvPr id="3" name="Text Placeholder 2">
            <a:extLst>
              <a:ext uri="{FF2B5EF4-FFF2-40B4-BE49-F238E27FC236}">
                <a16:creationId xmlns:a16="http://schemas.microsoft.com/office/drawing/2014/main" id="{BDEE990D-A851-C180-89C5-D835EFB7AF68}"/>
              </a:ext>
            </a:extLst>
          </p:cNvPr>
          <p:cNvSpPr>
            <a:spLocks noGrp="1"/>
          </p:cNvSpPr>
          <p:nvPr>
            <p:ph type="body" idx="1"/>
          </p:nvPr>
        </p:nvSpPr>
        <p:spPr>
          <a:xfrm>
            <a:off x="708562" y="3338637"/>
            <a:ext cx="10638888" cy="26606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6CFB15D2-0030-8C3D-D715-BEDD85FE8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562" y="149942"/>
            <a:ext cx="2143363" cy="711596"/>
          </a:xfrm>
          <a:prstGeom prst="rect">
            <a:avLst/>
          </a:prstGeom>
        </p:spPr>
      </p:pic>
      <p:sp>
        <p:nvSpPr>
          <p:cNvPr id="14" name="Date Placeholder 3">
            <a:extLst>
              <a:ext uri="{FF2B5EF4-FFF2-40B4-BE49-F238E27FC236}">
                <a16:creationId xmlns:a16="http://schemas.microsoft.com/office/drawing/2014/main" id="{C0071C8A-DA54-36CD-8604-F5352BB4DB45}"/>
              </a:ext>
            </a:extLst>
          </p:cNvPr>
          <p:cNvSpPr>
            <a:spLocks noGrp="1"/>
          </p:cNvSpPr>
          <p:nvPr>
            <p:ph type="dt" sz="half" idx="10"/>
          </p:nvPr>
        </p:nvSpPr>
        <p:spPr>
          <a:xfrm>
            <a:off x="708562" y="6310312"/>
            <a:ext cx="2743200" cy="365125"/>
          </a:xfrm>
        </p:spPr>
        <p:txBody>
          <a:bodyPr/>
          <a:lstStyle/>
          <a:p>
            <a:fld id="{BB420CD0-D32C-4311-A58F-0FD95027C189}" type="datetimeFigureOut">
              <a:rPr lang="en-US" smtClean="0"/>
              <a:t>10/16/2024</a:t>
            </a:fld>
            <a:endParaRPr lang="en-US"/>
          </a:p>
        </p:txBody>
      </p:sp>
      <p:pic>
        <p:nvPicPr>
          <p:cNvPr id="15" name="Picture 14" descr="Graphical user interface, text&#10;&#10;Description automatically generated">
            <a:extLst>
              <a:ext uri="{FF2B5EF4-FFF2-40B4-BE49-F238E27FC236}">
                <a16:creationId xmlns:a16="http://schemas.microsoft.com/office/drawing/2014/main" id="{E3DE913A-689D-C3D4-8101-B3655445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68838" y="6145251"/>
            <a:ext cx="2514600" cy="530186"/>
          </a:xfrm>
          <a:prstGeom prst="rect">
            <a:avLst/>
          </a:prstGeom>
          <a:noFill/>
          <a:ln>
            <a:noFill/>
          </a:ln>
        </p:spPr>
      </p:pic>
      <p:sp>
        <p:nvSpPr>
          <p:cNvPr id="16" name="TextBox 15">
            <a:extLst>
              <a:ext uri="{FF2B5EF4-FFF2-40B4-BE49-F238E27FC236}">
                <a16:creationId xmlns:a16="http://schemas.microsoft.com/office/drawing/2014/main" id="{8EB36DE9-7CEB-F798-345B-F785DD83EB0E}"/>
              </a:ext>
            </a:extLst>
          </p:cNvPr>
          <p:cNvSpPr txBox="1"/>
          <p:nvPr userDrawn="1"/>
        </p:nvSpPr>
        <p:spPr>
          <a:xfrm>
            <a:off x="4405415" y="331252"/>
            <a:ext cx="7078023" cy="281231"/>
          </a:xfrm>
          <a:prstGeom prst="rect">
            <a:avLst/>
          </a:prstGeom>
          <a:noFill/>
        </p:spPr>
        <p:txBody>
          <a:bodyPr wrap="square">
            <a:spAutoFit/>
          </a:bodyPr>
          <a:lstStyle/>
          <a:p>
            <a:pPr marL="0" marR="0" algn="l">
              <a:lnSpc>
                <a:spcPct val="107000"/>
              </a:lnSpc>
              <a:spcBef>
                <a:spcPts val="0"/>
              </a:spcBef>
              <a:spcAft>
                <a:spcPts val="800"/>
              </a:spcAft>
            </a:pPr>
            <a:r>
              <a:rPr lang="en-US" sz="1200" i="1" dirty="0">
                <a:solidFill>
                  <a:srgbClr val="993366"/>
                </a:solidFill>
                <a:effectLst/>
                <a:latin typeface="Calibri" panose="020F0502020204030204" pitchFamily="34" charset="0"/>
                <a:ea typeface="Times New Roman" panose="02020603050405020304" pitchFamily="18" charset="0"/>
                <a:cs typeface="Calibri" panose="020F0502020204030204" pitchFamily="34" charset="0"/>
              </a:rPr>
              <a:t>Supporting mothers’ empowerment, professional development, long-term reintegration into the labor market.</a:t>
            </a:r>
            <a:endParaRPr lang="en-US" sz="1200" i="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788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21E1DF-3A7F-BF8E-12A3-6F3715C1957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a:extLst>
              <a:ext uri="{FF2B5EF4-FFF2-40B4-BE49-F238E27FC236}">
                <a16:creationId xmlns:a16="http://schemas.microsoft.com/office/drawing/2014/main" id="{71E2CDB6-AFCD-A401-F292-E555B15119A4}"/>
              </a:ext>
            </a:extLst>
          </p:cNvPr>
          <p:cNvSpPr>
            <a:spLocks noGrp="1"/>
          </p:cNvSpPr>
          <p:nvPr>
            <p:ph type="title"/>
          </p:nvPr>
        </p:nvSpPr>
        <p:spPr>
          <a:xfrm>
            <a:off x="708562" y="2628773"/>
            <a:ext cx="10638888" cy="1500188"/>
          </a:xfrm>
        </p:spPr>
        <p:txBody>
          <a:bodyPr anchor="ctr"/>
          <a:lstStyle>
            <a:lvl1pPr algn="ctr">
              <a:defRPr sz="6000" b="1">
                <a:solidFill>
                  <a:schemeClr val="bg1"/>
                </a:solidFill>
              </a:defRPr>
            </a:lvl1pPr>
          </a:lstStyle>
          <a:p>
            <a:r>
              <a:rPr lang="en-US" dirty="0"/>
              <a:t>Click to edit Master title style</a:t>
            </a:r>
          </a:p>
        </p:txBody>
      </p:sp>
      <p:pic>
        <p:nvPicPr>
          <p:cNvPr id="7" name="Picture 6" descr="Graphical user interface&#10;&#10;Description automatically generated with medium confidence">
            <a:extLst>
              <a:ext uri="{FF2B5EF4-FFF2-40B4-BE49-F238E27FC236}">
                <a16:creationId xmlns:a16="http://schemas.microsoft.com/office/drawing/2014/main" id="{6CFB15D2-0030-8C3D-D715-BEDD85FE83C0}"/>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2" y="149942"/>
            <a:ext cx="2143363" cy="711596"/>
          </a:xfrm>
          <a:prstGeom prst="rect">
            <a:avLst/>
          </a:prstGeom>
        </p:spPr>
      </p:pic>
      <p:sp>
        <p:nvSpPr>
          <p:cNvPr id="14" name="Date Placeholder 3">
            <a:extLst>
              <a:ext uri="{FF2B5EF4-FFF2-40B4-BE49-F238E27FC236}">
                <a16:creationId xmlns:a16="http://schemas.microsoft.com/office/drawing/2014/main" id="{C0071C8A-DA54-36CD-8604-F5352BB4DB45}"/>
              </a:ext>
            </a:extLst>
          </p:cNvPr>
          <p:cNvSpPr>
            <a:spLocks noGrp="1"/>
          </p:cNvSpPr>
          <p:nvPr>
            <p:ph type="dt" sz="half" idx="10"/>
          </p:nvPr>
        </p:nvSpPr>
        <p:spPr>
          <a:xfrm>
            <a:off x="708562" y="6310312"/>
            <a:ext cx="2743200" cy="365125"/>
          </a:xfrm>
        </p:spPr>
        <p:txBody>
          <a:bodyPr/>
          <a:lstStyle>
            <a:lvl1pPr>
              <a:defRPr>
                <a:solidFill>
                  <a:schemeClr val="bg1"/>
                </a:solidFill>
              </a:defRPr>
            </a:lvl1pPr>
          </a:lstStyle>
          <a:p>
            <a:fld id="{BB420CD0-D32C-4311-A58F-0FD95027C189}" type="datetimeFigureOut">
              <a:rPr lang="en-US" smtClean="0"/>
              <a:pPr/>
              <a:t>10/16/2024</a:t>
            </a:fld>
            <a:endParaRPr lang="en-US" dirty="0"/>
          </a:p>
        </p:txBody>
      </p:sp>
      <p:pic>
        <p:nvPicPr>
          <p:cNvPr id="15" name="Picture 14" descr="Graphical user interface, text&#10;&#10;Description automatically generated">
            <a:extLst>
              <a:ext uri="{FF2B5EF4-FFF2-40B4-BE49-F238E27FC236}">
                <a16:creationId xmlns:a16="http://schemas.microsoft.com/office/drawing/2014/main" id="{E3DE913A-689D-C3D4-8101-B3655445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68838" y="6145251"/>
            <a:ext cx="2514600" cy="530186"/>
          </a:xfrm>
          <a:prstGeom prst="rect">
            <a:avLst/>
          </a:prstGeom>
          <a:noFill/>
          <a:ln>
            <a:noFill/>
          </a:ln>
        </p:spPr>
      </p:pic>
      <p:sp>
        <p:nvSpPr>
          <p:cNvPr id="16" name="TextBox 15">
            <a:extLst>
              <a:ext uri="{FF2B5EF4-FFF2-40B4-BE49-F238E27FC236}">
                <a16:creationId xmlns:a16="http://schemas.microsoft.com/office/drawing/2014/main" id="{8EB36DE9-7CEB-F798-345B-F785DD83EB0E}"/>
              </a:ext>
            </a:extLst>
          </p:cNvPr>
          <p:cNvSpPr txBox="1"/>
          <p:nvPr userDrawn="1"/>
        </p:nvSpPr>
        <p:spPr>
          <a:xfrm>
            <a:off x="4405415" y="331252"/>
            <a:ext cx="7078023" cy="281231"/>
          </a:xfrm>
          <a:prstGeom prst="rect">
            <a:avLst/>
          </a:prstGeom>
          <a:noFill/>
        </p:spPr>
        <p:txBody>
          <a:bodyPr wrap="square">
            <a:spAutoFit/>
          </a:bodyPr>
          <a:lstStyle/>
          <a:p>
            <a:pPr marL="0" marR="0" algn="l">
              <a:lnSpc>
                <a:spcPct val="107000"/>
              </a:lnSpc>
              <a:spcBef>
                <a:spcPts val="0"/>
              </a:spcBef>
              <a:spcAft>
                <a:spcPts val="800"/>
              </a:spcAft>
            </a:pPr>
            <a:r>
              <a:rPr lang="en-US" sz="1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Supporting mothers’ empowerment, professional development, long-term reintegration into the labor market.</a:t>
            </a:r>
            <a:endParaRPr lang="en-US" sz="1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90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2DBF-D74C-831A-7C61-692CFAF3CDB0}"/>
              </a:ext>
            </a:extLst>
          </p:cNvPr>
          <p:cNvSpPr>
            <a:spLocks noGrp="1"/>
          </p:cNvSpPr>
          <p:nvPr>
            <p:ph type="title"/>
          </p:nvPr>
        </p:nvSpPr>
        <p:spPr>
          <a:xfrm>
            <a:off x="708562" y="1262459"/>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479940C3-F5B9-5033-B5CA-24CDD5B7D306}"/>
              </a:ext>
            </a:extLst>
          </p:cNvPr>
          <p:cNvSpPr>
            <a:spLocks noGrp="1"/>
          </p:cNvSpPr>
          <p:nvPr>
            <p:ph sz="half" idx="1"/>
          </p:nvPr>
        </p:nvSpPr>
        <p:spPr>
          <a:xfrm>
            <a:off x="708562" y="2812438"/>
            <a:ext cx="5181600" cy="3157718"/>
          </a:xfrm>
        </p:spPr>
        <p:txBody>
          <a:bodyPr/>
          <a:lstStyle>
            <a:lvl1pPr>
              <a:buClr>
                <a:srgbClr val="810069"/>
              </a:buClr>
              <a:defRPr/>
            </a:lvl1pPr>
            <a:lvl2pPr>
              <a:buClr>
                <a:srgbClr val="810069"/>
              </a:buClr>
              <a:defRPr/>
            </a:lvl2pPr>
            <a:lvl3pPr>
              <a:buClr>
                <a:srgbClr val="810069"/>
              </a:buClr>
              <a:defRPr/>
            </a:lvl3pPr>
            <a:lvl4pPr>
              <a:buClr>
                <a:srgbClr val="810069"/>
              </a:buClr>
              <a:defRPr/>
            </a:lvl4pPr>
            <a:lvl5pPr>
              <a:buClr>
                <a:srgbClr val="81006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8B67FC9-1BB5-4EBF-A579-55ED6B25D0AF}"/>
              </a:ext>
            </a:extLst>
          </p:cNvPr>
          <p:cNvSpPr>
            <a:spLocks noGrp="1"/>
          </p:cNvSpPr>
          <p:nvPr>
            <p:ph sz="half" idx="2"/>
          </p:nvPr>
        </p:nvSpPr>
        <p:spPr>
          <a:xfrm>
            <a:off x="6042562" y="2812438"/>
            <a:ext cx="5181600" cy="3157718"/>
          </a:xfrm>
        </p:spPr>
        <p:txBody>
          <a:bodyPr/>
          <a:lstStyle>
            <a:lvl1pPr>
              <a:buClr>
                <a:srgbClr val="810069"/>
              </a:buClr>
              <a:defRPr/>
            </a:lvl1pPr>
            <a:lvl2pPr>
              <a:buClr>
                <a:srgbClr val="810069"/>
              </a:buClr>
              <a:defRPr/>
            </a:lvl2pPr>
            <a:lvl3pPr>
              <a:buClr>
                <a:srgbClr val="810069"/>
              </a:buClr>
              <a:defRPr/>
            </a:lvl3pPr>
            <a:lvl4pPr>
              <a:buClr>
                <a:srgbClr val="810069"/>
              </a:buClr>
              <a:defRPr/>
            </a:lvl4pPr>
            <a:lvl5pPr>
              <a:buClr>
                <a:srgbClr val="81006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Graphical user interface&#10;&#10;Description automatically generated with medium confidence">
            <a:extLst>
              <a:ext uri="{FF2B5EF4-FFF2-40B4-BE49-F238E27FC236}">
                <a16:creationId xmlns:a16="http://schemas.microsoft.com/office/drawing/2014/main" id="{1B6F74FB-F6DC-F7EB-E0BD-6667E0A40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562" y="120125"/>
            <a:ext cx="2143363" cy="711596"/>
          </a:xfrm>
          <a:prstGeom prst="rect">
            <a:avLst/>
          </a:prstGeom>
        </p:spPr>
      </p:pic>
      <p:sp>
        <p:nvSpPr>
          <p:cNvPr id="11" name="Date Placeholder 3">
            <a:extLst>
              <a:ext uri="{FF2B5EF4-FFF2-40B4-BE49-F238E27FC236}">
                <a16:creationId xmlns:a16="http://schemas.microsoft.com/office/drawing/2014/main" id="{D5493D9F-051A-715E-E758-C7B3301BE1B3}"/>
              </a:ext>
            </a:extLst>
          </p:cNvPr>
          <p:cNvSpPr>
            <a:spLocks noGrp="1"/>
          </p:cNvSpPr>
          <p:nvPr>
            <p:ph type="dt" sz="half" idx="10"/>
          </p:nvPr>
        </p:nvSpPr>
        <p:spPr>
          <a:xfrm>
            <a:off x="708562" y="6310312"/>
            <a:ext cx="2743200" cy="365125"/>
          </a:xfrm>
        </p:spPr>
        <p:txBody>
          <a:bodyPr/>
          <a:lstStyle/>
          <a:p>
            <a:fld id="{BB420CD0-D32C-4311-A58F-0FD95027C189}" type="datetimeFigureOut">
              <a:rPr lang="en-US" smtClean="0"/>
              <a:t>10/16/2024</a:t>
            </a:fld>
            <a:endParaRPr lang="en-US"/>
          </a:p>
        </p:txBody>
      </p:sp>
      <p:pic>
        <p:nvPicPr>
          <p:cNvPr id="12" name="Picture 11" descr="Graphical user interface, text&#10;&#10;Description automatically generated">
            <a:extLst>
              <a:ext uri="{FF2B5EF4-FFF2-40B4-BE49-F238E27FC236}">
                <a16:creationId xmlns:a16="http://schemas.microsoft.com/office/drawing/2014/main" id="{06F54FCF-8377-A284-86D8-C96404B122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68838" y="6145251"/>
            <a:ext cx="2514600" cy="530186"/>
          </a:xfrm>
          <a:prstGeom prst="rect">
            <a:avLst/>
          </a:prstGeom>
          <a:noFill/>
          <a:ln>
            <a:noFill/>
          </a:ln>
        </p:spPr>
      </p:pic>
      <p:sp>
        <p:nvSpPr>
          <p:cNvPr id="13" name="TextBox 12">
            <a:extLst>
              <a:ext uri="{FF2B5EF4-FFF2-40B4-BE49-F238E27FC236}">
                <a16:creationId xmlns:a16="http://schemas.microsoft.com/office/drawing/2014/main" id="{D5392990-FAD5-71D7-06E8-A0EEAB47CAE3}"/>
              </a:ext>
            </a:extLst>
          </p:cNvPr>
          <p:cNvSpPr txBox="1"/>
          <p:nvPr userDrawn="1"/>
        </p:nvSpPr>
        <p:spPr>
          <a:xfrm>
            <a:off x="4405415" y="331252"/>
            <a:ext cx="7078023" cy="281231"/>
          </a:xfrm>
          <a:prstGeom prst="rect">
            <a:avLst/>
          </a:prstGeom>
          <a:noFill/>
        </p:spPr>
        <p:txBody>
          <a:bodyPr wrap="square">
            <a:spAutoFit/>
          </a:bodyPr>
          <a:lstStyle/>
          <a:p>
            <a:pPr marL="0" marR="0" algn="l">
              <a:lnSpc>
                <a:spcPct val="107000"/>
              </a:lnSpc>
              <a:spcBef>
                <a:spcPts val="0"/>
              </a:spcBef>
              <a:spcAft>
                <a:spcPts val="800"/>
              </a:spcAft>
            </a:pPr>
            <a:r>
              <a:rPr lang="en-US" sz="1200" i="1" dirty="0">
                <a:solidFill>
                  <a:srgbClr val="993366"/>
                </a:solidFill>
                <a:effectLst/>
                <a:latin typeface="Calibri" panose="020F0502020204030204" pitchFamily="34" charset="0"/>
                <a:ea typeface="Times New Roman" panose="02020603050405020304" pitchFamily="18" charset="0"/>
                <a:cs typeface="Calibri" panose="020F0502020204030204" pitchFamily="34" charset="0"/>
              </a:rPr>
              <a:t>Supporting mothers’ empowerment, professional development, long-term reintegration into the labor market.</a:t>
            </a:r>
            <a:endParaRPr lang="en-US" sz="1200" i="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34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746B-D026-0551-20B3-8B214C5DFD4E}"/>
              </a:ext>
            </a:extLst>
          </p:cNvPr>
          <p:cNvSpPr>
            <a:spLocks noGrp="1"/>
          </p:cNvSpPr>
          <p:nvPr>
            <p:ph type="title"/>
          </p:nvPr>
        </p:nvSpPr>
        <p:spPr>
          <a:xfrm>
            <a:off x="708562" y="1500996"/>
            <a:ext cx="4063463" cy="1600200"/>
          </a:xfrm>
        </p:spPr>
        <p:txBody>
          <a:bodyPr anchor="ctr"/>
          <a:lstStyle>
            <a:lvl1pPr>
              <a:defRPr sz="3200" b="1">
                <a:solidFill>
                  <a:srgbClr val="81006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27C070-B79A-A174-8D8D-7A0C2CCDD223}"/>
              </a:ext>
            </a:extLst>
          </p:cNvPr>
          <p:cNvSpPr>
            <a:spLocks noGrp="1"/>
          </p:cNvSpPr>
          <p:nvPr>
            <p:ph idx="1"/>
          </p:nvPr>
        </p:nvSpPr>
        <p:spPr>
          <a:xfrm>
            <a:off x="5183188" y="1500996"/>
            <a:ext cx="6172200" cy="43600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ECDE17-5FD4-E9B8-2186-E4E1085D4D5E}"/>
              </a:ext>
            </a:extLst>
          </p:cNvPr>
          <p:cNvSpPr>
            <a:spLocks noGrp="1"/>
          </p:cNvSpPr>
          <p:nvPr>
            <p:ph type="body" sz="half" idx="2"/>
          </p:nvPr>
        </p:nvSpPr>
        <p:spPr>
          <a:xfrm>
            <a:off x="708562" y="3295291"/>
            <a:ext cx="4063463" cy="25736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Graphical user interface&#10;&#10;Description automatically generated with medium confidence">
            <a:extLst>
              <a:ext uri="{FF2B5EF4-FFF2-40B4-BE49-F238E27FC236}">
                <a16:creationId xmlns:a16="http://schemas.microsoft.com/office/drawing/2014/main" id="{4A26AAD3-7502-AA27-8D2A-774154B28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562" y="120125"/>
            <a:ext cx="2143363" cy="711596"/>
          </a:xfrm>
          <a:prstGeom prst="rect">
            <a:avLst/>
          </a:prstGeom>
        </p:spPr>
      </p:pic>
      <p:sp>
        <p:nvSpPr>
          <p:cNvPr id="17" name="Date Placeholder 3">
            <a:extLst>
              <a:ext uri="{FF2B5EF4-FFF2-40B4-BE49-F238E27FC236}">
                <a16:creationId xmlns:a16="http://schemas.microsoft.com/office/drawing/2014/main" id="{38FA4622-E18C-F567-E5D0-F4B429DFC42D}"/>
              </a:ext>
            </a:extLst>
          </p:cNvPr>
          <p:cNvSpPr>
            <a:spLocks noGrp="1"/>
          </p:cNvSpPr>
          <p:nvPr>
            <p:ph type="dt" sz="half" idx="10"/>
          </p:nvPr>
        </p:nvSpPr>
        <p:spPr>
          <a:xfrm>
            <a:off x="708562" y="6310312"/>
            <a:ext cx="2743200" cy="365125"/>
          </a:xfrm>
        </p:spPr>
        <p:txBody>
          <a:bodyPr/>
          <a:lstStyle/>
          <a:p>
            <a:fld id="{BB420CD0-D32C-4311-A58F-0FD95027C189}" type="datetimeFigureOut">
              <a:rPr lang="en-US" smtClean="0"/>
              <a:t>10/16/2024</a:t>
            </a:fld>
            <a:endParaRPr lang="en-US"/>
          </a:p>
        </p:txBody>
      </p:sp>
      <p:pic>
        <p:nvPicPr>
          <p:cNvPr id="18" name="Picture 17" descr="Graphical user interface, text&#10;&#10;Description automatically generated">
            <a:extLst>
              <a:ext uri="{FF2B5EF4-FFF2-40B4-BE49-F238E27FC236}">
                <a16:creationId xmlns:a16="http://schemas.microsoft.com/office/drawing/2014/main" id="{2B5AD402-9262-8F8E-C6EF-9F0D7B81203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68838" y="6145251"/>
            <a:ext cx="2514600" cy="530186"/>
          </a:xfrm>
          <a:prstGeom prst="rect">
            <a:avLst/>
          </a:prstGeom>
          <a:noFill/>
          <a:ln>
            <a:noFill/>
          </a:ln>
        </p:spPr>
      </p:pic>
      <p:sp>
        <p:nvSpPr>
          <p:cNvPr id="19" name="TextBox 18">
            <a:extLst>
              <a:ext uri="{FF2B5EF4-FFF2-40B4-BE49-F238E27FC236}">
                <a16:creationId xmlns:a16="http://schemas.microsoft.com/office/drawing/2014/main" id="{26103923-5CDF-A4AD-CF98-B9805D2D015A}"/>
              </a:ext>
            </a:extLst>
          </p:cNvPr>
          <p:cNvSpPr txBox="1"/>
          <p:nvPr userDrawn="1"/>
        </p:nvSpPr>
        <p:spPr>
          <a:xfrm>
            <a:off x="4405415" y="331252"/>
            <a:ext cx="7078023" cy="281231"/>
          </a:xfrm>
          <a:prstGeom prst="rect">
            <a:avLst/>
          </a:prstGeom>
          <a:noFill/>
        </p:spPr>
        <p:txBody>
          <a:bodyPr wrap="square">
            <a:spAutoFit/>
          </a:bodyPr>
          <a:lstStyle/>
          <a:p>
            <a:pPr marL="0" marR="0" algn="l">
              <a:lnSpc>
                <a:spcPct val="107000"/>
              </a:lnSpc>
              <a:spcBef>
                <a:spcPts val="0"/>
              </a:spcBef>
              <a:spcAft>
                <a:spcPts val="800"/>
              </a:spcAft>
            </a:pPr>
            <a:r>
              <a:rPr lang="en-US" sz="1200" i="1" dirty="0">
                <a:solidFill>
                  <a:srgbClr val="993366"/>
                </a:solidFill>
                <a:effectLst/>
                <a:latin typeface="Calibri" panose="020F0502020204030204" pitchFamily="34" charset="0"/>
                <a:ea typeface="Times New Roman" panose="02020603050405020304" pitchFamily="18" charset="0"/>
                <a:cs typeface="Calibri" panose="020F0502020204030204" pitchFamily="34" charset="0"/>
              </a:rPr>
              <a:t>Supporting mothers’ empowerment, professional development, long-term reintegration into the labor market.</a:t>
            </a:r>
            <a:endParaRPr lang="en-US" sz="1200" i="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79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F3A8-78E0-7EE0-2D04-63C4920F8F1B}"/>
              </a:ext>
            </a:extLst>
          </p:cNvPr>
          <p:cNvSpPr>
            <a:spLocks noGrp="1"/>
          </p:cNvSpPr>
          <p:nvPr>
            <p:ph type="title"/>
          </p:nvPr>
        </p:nvSpPr>
        <p:spPr>
          <a:xfrm>
            <a:off x="708562" y="1527610"/>
            <a:ext cx="3932237" cy="1600200"/>
          </a:xfrm>
        </p:spPr>
        <p:txBody>
          <a:bodyPr anchor="ctr"/>
          <a:lstStyle>
            <a:lvl1pPr>
              <a:defRPr sz="3200" b="1">
                <a:solidFill>
                  <a:srgbClr val="810069"/>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1CB619DF-B5BC-B3AB-569B-67FA3DFFB7F0}"/>
              </a:ext>
            </a:extLst>
          </p:cNvPr>
          <p:cNvSpPr>
            <a:spLocks noGrp="1"/>
          </p:cNvSpPr>
          <p:nvPr>
            <p:ph type="pic" idx="1"/>
          </p:nvPr>
        </p:nvSpPr>
        <p:spPr>
          <a:xfrm>
            <a:off x="4848045" y="1527609"/>
            <a:ext cx="6507343" cy="4341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FEB38B-151C-B5DF-A119-D9BDA83E476F}"/>
              </a:ext>
            </a:extLst>
          </p:cNvPr>
          <p:cNvSpPr>
            <a:spLocks noGrp="1"/>
          </p:cNvSpPr>
          <p:nvPr>
            <p:ph type="body" sz="half" idx="2"/>
          </p:nvPr>
        </p:nvSpPr>
        <p:spPr>
          <a:xfrm>
            <a:off x="708562" y="3347048"/>
            <a:ext cx="3932237" cy="25219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Graphical user interface&#10;&#10;Description automatically generated with medium confidence">
            <a:extLst>
              <a:ext uri="{FF2B5EF4-FFF2-40B4-BE49-F238E27FC236}">
                <a16:creationId xmlns:a16="http://schemas.microsoft.com/office/drawing/2014/main" id="{6526AAA0-070F-6852-EEAD-4F3ED6E133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562" y="120125"/>
            <a:ext cx="2143363" cy="711596"/>
          </a:xfrm>
          <a:prstGeom prst="rect">
            <a:avLst/>
          </a:prstGeom>
        </p:spPr>
      </p:pic>
      <p:sp>
        <p:nvSpPr>
          <p:cNvPr id="11" name="Date Placeholder 3">
            <a:extLst>
              <a:ext uri="{FF2B5EF4-FFF2-40B4-BE49-F238E27FC236}">
                <a16:creationId xmlns:a16="http://schemas.microsoft.com/office/drawing/2014/main" id="{E6BD1626-65A7-1877-EA27-5CF3D2FE2680}"/>
              </a:ext>
            </a:extLst>
          </p:cNvPr>
          <p:cNvSpPr>
            <a:spLocks noGrp="1"/>
          </p:cNvSpPr>
          <p:nvPr>
            <p:ph type="dt" sz="half" idx="10"/>
          </p:nvPr>
        </p:nvSpPr>
        <p:spPr>
          <a:xfrm>
            <a:off x="708562" y="6310312"/>
            <a:ext cx="2743200" cy="365125"/>
          </a:xfrm>
        </p:spPr>
        <p:txBody>
          <a:bodyPr/>
          <a:lstStyle/>
          <a:p>
            <a:fld id="{BB420CD0-D32C-4311-A58F-0FD95027C189}" type="datetimeFigureOut">
              <a:rPr lang="en-US" smtClean="0"/>
              <a:t>10/16/2024</a:t>
            </a:fld>
            <a:endParaRPr lang="en-US"/>
          </a:p>
        </p:txBody>
      </p:sp>
      <p:pic>
        <p:nvPicPr>
          <p:cNvPr id="12" name="Picture 11" descr="Graphical user interface, text&#10;&#10;Description automatically generated">
            <a:extLst>
              <a:ext uri="{FF2B5EF4-FFF2-40B4-BE49-F238E27FC236}">
                <a16:creationId xmlns:a16="http://schemas.microsoft.com/office/drawing/2014/main" id="{9B7BE331-0FAE-6B9B-A32A-5B7D141818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68838" y="6145251"/>
            <a:ext cx="2514600" cy="530186"/>
          </a:xfrm>
          <a:prstGeom prst="rect">
            <a:avLst/>
          </a:prstGeom>
          <a:noFill/>
          <a:ln>
            <a:noFill/>
          </a:ln>
        </p:spPr>
      </p:pic>
      <p:sp>
        <p:nvSpPr>
          <p:cNvPr id="13" name="TextBox 12">
            <a:extLst>
              <a:ext uri="{FF2B5EF4-FFF2-40B4-BE49-F238E27FC236}">
                <a16:creationId xmlns:a16="http://schemas.microsoft.com/office/drawing/2014/main" id="{9A65E843-6CBB-476D-18A6-34BF031E9761}"/>
              </a:ext>
            </a:extLst>
          </p:cNvPr>
          <p:cNvSpPr txBox="1"/>
          <p:nvPr userDrawn="1"/>
        </p:nvSpPr>
        <p:spPr>
          <a:xfrm>
            <a:off x="4405415" y="331252"/>
            <a:ext cx="7078023" cy="281231"/>
          </a:xfrm>
          <a:prstGeom prst="rect">
            <a:avLst/>
          </a:prstGeom>
          <a:noFill/>
        </p:spPr>
        <p:txBody>
          <a:bodyPr wrap="square">
            <a:spAutoFit/>
          </a:bodyPr>
          <a:lstStyle/>
          <a:p>
            <a:pPr marL="0" marR="0" algn="l">
              <a:lnSpc>
                <a:spcPct val="107000"/>
              </a:lnSpc>
              <a:spcBef>
                <a:spcPts val="0"/>
              </a:spcBef>
              <a:spcAft>
                <a:spcPts val="800"/>
              </a:spcAft>
            </a:pPr>
            <a:r>
              <a:rPr lang="en-US" sz="1200" i="1" dirty="0">
                <a:solidFill>
                  <a:srgbClr val="993366"/>
                </a:solidFill>
                <a:effectLst/>
                <a:latin typeface="Calibri" panose="020F0502020204030204" pitchFamily="34" charset="0"/>
                <a:ea typeface="Times New Roman" panose="02020603050405020304" pitchFamily="18" charset="0"/>
                <a:cs typeface="Calibri" panose="020F0502020204030204" pitchFamily="34" charset="0"/>
              </a:rPr>
              <a:t>Supporting mothers’ empowerment, professional development, long-term reintegration into the labor market.</a:t>
            </a:r>
            <a:endParaRPr lang="en-US" sz="1200" i="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24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045FAE-3A28-5E80-A3C5-01343EDF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D7914EB-8F68-0159-5332-EB7E14EC0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2F8AF-5158-596A-924C-E6498E28B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0CD0-D32C-4311-A58F-0FD95027C189}" type="datetimeFigureOut">
              <a:rPr lang="en-US" smtClean="0"/>
              <a:t>10/16/2024</a:t>
            </a:fld>
            <a:endParaRPr lang="en-US"/>
          </a:p>
        </p:txBody>
      </p:sp>
      <p:sp>
        <p:nvSpPr>
          <p:cNvPr id="5" name="Footer Placeholder 4">
            <a:extLst>
              <a:ext uri="{FF2B5EF4-FFF2-40B4-BE49-F238E27FC236}">
                <a16:creationId xmlns:a16="http://schemas.microsoft.com/office/drawing/2014/main" id="{B73BA2C1-69B6-85AC-6BC7-07BE4EB44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FA5588-0935-5F13-65B8-5DB48A131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A41A0-D7A6-4817-9649-CFCB62F6CE12}" type="slidenum">
              <a:rPr lang="en-US" smtClean="0"/>
              <a:t>‹#›</a:t>
            </a:fld>
            <a:endParaRPr lang="en-US"/>
          </a:p>
        </p:txBody>
      </p:sp>
    </p:spTree>
    <p:extLst>
      <p:ext uri="{BB962C8B-B14F-4D97-AF65-F5344CB8AC3E}">
        <p14:creationId xmlns:p14="http://schemas.microsoft.com/office/powerpoint/2010/main" val="1725078424"/>
      </p:ext>
    </p:extLst>
  </p:cSld>
  <p:clrMap bg1="lt1" tx1="dk1" bg2="lt2" tx2="dk2" accent1="accent1" accent2="accent2" accent3="accent3" accent4="accent4" accent5="accent5" accent6="accent6" hlink="hlink" folHlink="folHlink"/>
  <p:sldLayoutIdLst>
    <p:sldLayoutId id="2147483697" r:id="rId1"/>
    <p:sldLayoutId id="2147483662" r:id="rId2"/>
    <p:sldLayoutId id="2147483663" r:id="rId3"/>
    <p:sldLayoutId id="2147483698" r:id="rId4"/>
    <p:sldLayoutId id="2147483664"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video" Target="https://www.youtube.com/embed/K8suroYpAHc?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rA4uKIy5gO0?list=PLsh2FvSr3n7fQlIDbfKutmSL26TsWitGQ"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vestopedia.com/terms/e/entrepreneur.asp#:~:text=Entrepreneurship%20is%20when%20an%20individual,with%20an%20innovative%20new%20ide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investopedia.com/terms/e/entrepreneur.asp" TargetMode="External"/><Relationship Id="rId4" Type="http://schemas.openxmlformats.org/officeDocument/2006/relationships/hyperlink" Target="https://www.researchgate.net/publication/343853006_Understanding_Definition_of_Entrepreneurshi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video" Target="https://www.youtube.com/embed/IiyMkOfycOg?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ideo" Target="https://www.youtube.com/embed/2p7dklTqhu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94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F1EFE-5FF8-9878-EE9B-DF953C1C3F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A32C5A-BC66-929B-D4B1-F5E07C3B76B2}"/>
              </a:ext>
            </a:extLst>
          </p:cNvPr>
          <p:cNvSpPr>
            <a:spLocks noGrp="1"/>
          </p:cNvSpPr>
          <p:nvPr>
            <p:ph type="title"/>
          </p:nvPr>
        </p:nvSpPr>
        <p:spPr>
          <a:xfrm>
            <a:off x="838200" y="1125477"/>
            <a:ext cx="10515600" cy="1325563"/>
          </a:xfrm>
        </p:spPr>
        <p:txBody>
          <a:bodyPr/>
          <a:lstStyle/>
          <a:p>
            <a:r>
              <a:rPr lang="en-GB" sz="4800" b="1" i="1" dirty="0">
                <a:latin typeface="+mn-lt"/>
                <a:ea typeface="+mn-ea"/>
                <a:cs typeface="+mn-cs"/>
              </a:rPr>
              <a:t>Key Characteristics</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FCBCD512-50F0-0B7E-146B-8EC8779AE76E}"/>
              </a:ext>
            </a:extLst>
          </p:cNvPr>
          <p:cNvSpPr>
            <a:spLocks noGrp="1"/>
          </p:cNvSpPr>
          <p:nvPr>
            <p:ph idx="1"/>
          </p:nvPr>
        </p:nvSpPr>
        <p:spPr>
          <a:xfrm>
            <a:off x="838200" y="2957067"/>
            <a:ext cx="10515600" cy="2409695"/>
          </a:xfrm>
        </p:spPr>
        <p:txBody>
          <a:bodyPr>
            <a:normAutofit/>
          </a:bodyPr>
          <a:lstStyle/>
          <a:p>
            <a:pPr marL="0" indent="0">
              <a:buNone/>
            </a:pPr>
            <a:r>
              <a:rPr lang="en-US" sz="3300" b="1" i="1" u="sng" dirty="0">
                <a:solidFill>
                  <a:schemeClr val="tx1">
                    <a:tint val="75000"/>
                  </a:schemeClr>
                </a:solidFill>
              </a:rPr>
              <a:t>Value Creation</a:t>
            </a:r>
            <a:endParaRPr lang="en-US" sz="2400" b="1" i="1" u="sng" dirty="0">
              <a:solidFill>
                <a:schemeClr val="tx1">
                  <a:tint val="75000"/>
                </a:schemeClr>
              </a:solidFill>
            </a:endParaRPr>
          </a:p>
          <a:p>
            <a:pPr marL="0" indent="0">
              <a:buNone/>
            </a:pPr>
            <a:r>
              <a:rPr lang="en-US" sz="2200" b="1" i="1" dirty="0">
                <a:solidFill>
                  <a:schemeClr val="tx1">
                    <a:tint val="75000"/>
                  </a:schemeClr>
                </a:solidFill>
              </a:rPr>
              <a:t>Entrepreneurship is about generating value, either in monetary terms or through social impact.</a:t>
            </a:r>
          </a:p>
          <a:p>
            <a:pPr marL="0" indent="0">
              <a:buNone/>
            </a:pPr>
            <a:r>
              <a:rPr lang="en-US" sz="2200" b="1" i="1" dirty="0">
                <a:solidFill>
                  <a:schemeClr val="tx1">
                    <a:tint val="75000"/>
                  </a:schemeClr>
                </a:solidFill>
              </a:rPr>
              <a:t>Example: Social entrepreneurs creating businesses that solve environmental or community issues.</a:t>
            </a:r>
          </a:p>
        </p:txBody>
      </p:sp>
    </p:spTree>
    <p:extLst>
      <p:ext uri="{BB962C8B-B14F-4D97-AF65-F5344CB8AC3E}">
        <p14:creationId xmlns:p14="http://schemas.microsoft.com/office/powerpoint/2010/main" val="156306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2A1CF-AC46-152A-080D-4C12DB0F7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AD53F-17C6-9898-CC83-2590B02E477F}"/>
              </a:ext>
            </a:extLst>
          </p:cNvPr>
          <p:cNvSpPr>
            <a:spLocks noGrp="1"/>
          </p:cNvSpPr>
          <p:nvPr>
            <p:ph type="title"/>
          </p:nvPr>
        </p:nvSpPr>
        <p:spPr/>
        <p:txBody>
          <a:bodyPr>
            <a:normAutofit fontScale="90000"/>
          </a:bodyPr>
          <a:lstStyle/>
          <a:p>
            <a:r>
              <a:rPr lang="en-US" b="1" i="0" dirty="0">
                <a:solidFill>
                  <a:srgbClr val="0F0F0F"/>
                </a:solidFill>
                <a:effectLst/>
                <a:latin typeface="Roboto" panose="02000000000000000000" pitchFamily="2" charset="0"/>
              </a:rPr>
              <a:t>Simple rules: Three logics of value creation </a:t>
            </a:r>
            <a:br>
              <a:rPr lang="en-US" b="1" i="0" dirty="0">
                <a:solidFill>
                  <a:srgbClr val="0F0F0F"/>
                </a:solidFill>
                <a:effectLst/>
                <a:latin typeface="Roboto" panose="02000000000000000000" pitchFamily="2" charset="0"/>
              </a:rPr>
            </a:br>
            <a:r>
              <a:rPr lang="en-US" sz="1100" b="1" i="0" dirty="0">
                <a:solidFill>
                  <a:srgbClr val="0F0F0F"/>
                </a:solidFill>
                <a:effectLst/>
                <a:latin typeface="Roboto" panose="02000000000000000000" pitchFamily="2" charset="0"/>
              </a:rPr>
              <a:t>by London Business School </a:t>
            </a:r>
            <a:endParaRPr lang="el-GR" sz="1100" dirty="0"/>
          </a:p>
        </p:txBody>
      </p:sp>
      <p:pic>
        <p:nvPicPr>
          <p:cNvPr id="5" name="Online Media 4" title="Simple rules: Three logics of value creation | London Business School">
            <a:hlinkClick r:id="" action="ppaction://media"/>
            <a:extLst>
              <a:ext uri="{FF2B5EF4-FFF2-40B4-BE49-F238E27FC236}">
                <a16:creationId xmlns:a16="http://schemas.microsoft.com/office/drawing/2014/main" id="{4587F2D2-797C-E307-F19F-83AED492BFA4}"/>
              </a:ext>
            </a:extLst>
          </p:cNvPr>
          <p:cNvPicPr>
            <a:picLocks noGrp="1" noRot="1" noChangeAspect="1"/>
          </p:cNvPicPr>
          <p:nvPr>
            <p:ph sz="half" idx="1"/>
            <a:videoFile r:link="rId1"/>
          </p:nvPr>
        </p:nvPicPr>
        <p:blipFill>
          <a:blip r:embed="rId3"/>
          <a:stretch>
            <a:fillRect/>
          </a:stretch>
        </p:blipFill>
        <p:spPr>
          <a:xfrm>
            <a:off x="3622040" y="2945130"/>
            <a:ext cx="4210050" cy="3157538"/>
          </a:xfrm>
          <a:prstGeom prst="rect">
            <a:avLst/>
          </a:prstGeom>
        </p:spPr>
      </p:pic>
    </p:spTree>
    <p:extLst>
      <p:ext uri="{BB962C8B-B14F-4D97-AF65-F5344CB8AC3E}">
        <p14:creationId xmlns:p14="http://schemas.microsoft.com/office/powerpoint/2010/main" val="18937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335D-C82A-439D-A3BB-A5E7CB9137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92BA54-F8CF-FBF0-C293-4478B6DEA466}"/>
              </a:ext>
            </a:extLst>
          </p:cNvPr>
          <p:cNvSpPr>
            <a:spLocks noGrp="1"/>
          </p:cNvSpPr>
          <p:nvPr>
            <p:ph type="title"/>
          </p:nvPr>
        </p:nvSpPr>
        <p:spPr/>
        <p:txBody>
          <a:bodyPr/>
          <a:lstStyle/>
          <a:p>
            <a:r>
              <a:rPr lang="en-GB" dirty="0"/>
              <a:t>Who is an Entrepreneur?</a:t>
            </a:r>
            <a:endParaRPr lang="el-GR" dirty="0"/>
          </a:p>
        </p:txBody>
      </p:sp>
    </p:spTree>
    <p:extLst>
      <p:ext uri="{BB962C8B-B14F-4D97-AF65-F5344CB8AC3E}">
        <p14:creationId xmlns:p14="http://schemas.microsoft.com/office/powerpoint/2010/main" val="190162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E259-4AFE-55CC-6ABB-FC6BCA3CB7B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187259D-A820-6575-9377-8381E027A623}"/>
              </a:ext>
            </a:extLst>
          </p:cNvPr>
          <p:cNvSpPr>
            <a:spLocks noGrp="1"/>
          </p:cNvSpPr>
          <p:nvPr>
            <p:ph type="body" idx="1"/>
          </p:nvPr>
        </p:nvSpPr>
        <p:spPr>
          <a:xfrm>
            <a:off x="1175922" y="2241357"/>
            <a:ext cx="10638888" cy="2660650"/>
          </a:xfrm>
        </p:spPr>
        <p:txBody>
          <a:bodyPr/>
          <a:lstStyle/>
          <a:p>
            <a:r>
              <a:rPr lang="en-US" b="1" i="1" dirty="0"/>
              <a:t>An entrepreneur is someone who identifies opportunities and turns them into ventures that generate value, often by overcoming significant obstacles.</a:t>
            </a:r>
            <a:endParaRPr lang="el-GR" dirty="0"/>
          </a:p>
        </p:txBody>
      </p:sp>
    </p:spTree>
    <p:extLst>
      <p:ext uri="{BB962C8B-B14F-4D97-AF65-F5344CB8AC3E}">
        <p14:creationId xmlns:p14="http://schemas.microsoft.com/office/powerpoint/2010/main" val="286551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3346-AA2A-F557-2CDA-447BDD0042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086E83-F89A-2CBC-433B-AE4F938F9197}"/>
              </a:ext>
            </a:extLst>
          </p:cNvPr>
          <p:cNvSpPr>
            <a:spLocks noGrp="1"/>
          </p:cNvSpPr>
          <p:nvPr>
            <p:ph type="title"/>
          </p:nvPr>
        </p:nvSpPr>
        <p:spPr>
          <a:xfrm>
            <a:off x="838200" y="1125477"/>
            <a:ext cx="10515600" cy="1325563"/>
          </a:xfrm>
        </p:spPr>
        <p:txBody>
          <a:bodyPr>
            <a:normAutofit fontScale="90000"/>
          </a:bodyPr>
          <a:lstStyle/>
          <a:p>
            <a:r>
              <a:rPr lang="en-US" sz="4800" b="1" i="1" dirty="0">
                <a:latin typeface="+mn-lt"/>
                <a:ea typeface="+mn-ea"/>
                <a:cs typeface="+mn-cs"/>
              </a:rPr>
              <a:t>Characteristics of a successful entrepreneur include</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AD328DB1-F010-FE4F-0930-CCDD489E8848}"/>
              </a:ext>
            </a:extLst>
          </p:cNvPr>
          <p:cNvSpPr>
            <a:spLocks noGrp="1"/>
          </p:cNvSpPr>
          <p:nvPr>
            <p:ph idx="1"/>
          </p:nvPr>
        </p:nvSpPr>
        <p:spPr>
          <a:xfrm>
            <a:off x="838200" y="2997707"/>
            <a:ext cx="10515600" cy="2409695"/>
          </a:xfrm>
        </p:spPr>
        <p:txBody>
          <a:bodyPr>
            <a:normAutofit/>
          </a:bodyPr>
          <a:lstStyle/>
          <a:p>
            <a:pPr marL="0" indent="0">
              <a:buNone/>
            </a:pPr>
            <a:r>
              <a:rPr lang="en-US" sz="3600" b="1" i="1" u="sng" dirty="0">
                <a:solidFill>
                  <a:schemeClr val="tx1">
                    <a:tint val="75000"/>
                  </a:schemeClr>
                </a:solidFill>
              </a:rPr>
              <a:t>Visionary Thinking</a:t>
            </a:r>
          </a:p>
          <a:p>
            <a:pPr marL="0" indent="0">
              <a:buNone/>
            </a:pPr>
            <a:r>
              <a:rPr lang="en-US" sz="3600" b="1" i="1" dirty="0">
                <a:solidFill>
                  <a:schemeClr val="tx1">
                    <a:tint val="75000"/>
                  </a:schemeClr>
                </a:solidFill>
              </a:rPr>
              <a:t> Entrepreneurs can foresee market needs and future trends</a:t>
            </a:r>
            <a:endParaRPr lang="en-US" sz="2400" b="1" i="1" dirty="0">
              <a:solidFill>
                <a:schemeClr val="tx1">
                  <a:tint val="75000"/>
                </a:schemeClr>
              </a:solidFill>
            </a:endParaRPr>
          </a:p>
        </p:txBody>
      </p:sp>
    </p:spTree>
    <p:extLst>
      <p:ext uri="{BB962C8B-B14F-4D97-AF65-F5344CB8AC3E}">
        <p14:creationId xmlns:p14="http://schemas.microsoft.com/office/powerpoint/2010/main" val="261937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0ADC-18A4-A152-4E18-2DEC3DB804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771F4B-5DCD-04E8-0308-E9E3FD176BC5}"/>
              </a:ext>
            </a:extLst>
          </p:cNvPr>
          <p:cNvSpPr>
            <a:spLocks noGrp="1"/>
          </p:cNvSpPr>
          <p:nvPr>
            <p:ph type="title"/>
          </p:nvPr>
        </p:nvSpPr>
        <p:spPr>
          <a:xfrm>
            <a:off x="838200" y="1125477"/>
            <a:ext cx="10515600" cy="1325563"/>
          </a:xfrm>
        </p:spPr>
        <p:txBody>
          <a:bodyPr>
            <a:normAutofit fontScale="90000"/>
          </a:bodyPr>
          <a:lstStyle/>
          <a:p>
            <a:r>
              <a:rPr lang="en-US" sz="4800" b="1" i="1" dirty="0">
                <a:latin typeface="+mn-lt"/>
                <a:ea typeface="+mn-ea"/>
                <a:cs typeface="+mn-cs"/>
              </a:rPr>
              <a:t>Characteristics of a successful entrepreneur include</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E6947EC5-74F1-E7C4-BA5B-962BEE33EFC4}"/>
              </a:ext>
            </a:extLst>
          </p:cNvPr>
          <p:cNvSpPr>
            <a:spLocks noGrp="1"/>
          </p:cNvSpPr>
          <p:nvPr>
            <p:ph idx="1"/>
          </p:nvPr>
        </p:nvSpPr>
        <p:spPr>
          <a:xfrm>
            <a:off x="838200" y="2997707"/>
            <a:ext cx="10515600" cy="2409695"/>
          </a:xfrm>
        </p:spPr>
        <p:txBody>
          <a:bodyPr>
            <a:normAutofit/>
          </a:bodyPr>
          <a:lstStyle/>
          <a:p>
            <a:pPr marL="0" indent="0">
              <a:buNone/>
            </a:pPr>
            <a:r>
              <a:rPr lang="en-US" sz="3600" b="1" i="1" u="sng" dirty="0">
                <a:solidFill>
                  <a:schemeClr val="tx1">
                    <a:tint val="75000"/>
                  </a:schemeClr>
                </a:solidFill>
              </a:rPr>
              <a:t>Resilience</a:t>
            </a:r>
          </a:p>
          <a:p>
            <a:pPr marL="0" indent="0">
              <a:buNone/>
            </a:pPr>
            <a:r>
              <a:rPr lang="en-US" sz="3600" b="1" i="1" dirty="0">
                <a:solidFill>
                  <a:schemeClr val="tx1">
                    <a:tint val="75000"/>
                  </a:schemeClr>
                </a:solidFill>
              </a:rPr>
              <a:t> Entrepreneurship often involves failure and setbacks, but resilience helps entrepreneurs keep going.</a:t>
            </a:r>
            <a:endParaRPr lang="en-US" sz="2400" b="1" i="1" dirty="0">
              <a:solidFill>
                <a:schemeClr val="tx1">
                  <a:tint val="75000"/>
                </a:schemeClr>
              </a:solidFill>
            </a:endParaRPr>
          </a:p>
        </p:txBody>
      </p:sp>
    </p:spTree>
    <p:extLst>
      <p:ext uri="{BB962C8B-B14F-4D97-AF65-F5344CB8AC3E}">
        <p14:creationId xmlns:p14="http://schemas.microsoft.com/office/powerpoint/2010/main" val="294702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EE2D7-9ACA-CF29-FB34-2C729CF70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4CAD0C-3045-7E7B-3EED-8301B4A1172A}"/>
              </a:ext>
            </a:extLst>
          </p:cNvPr>
          <p:cNvSpPr>
            <a:spLocks noGrp="1"/>
          </p:cNvSpPr>
          <p:nvPr>
            <p:ph type="title"/>
          </p:nvPr>
        </p:nvSpPr>
        <p:spPr/>
        <p:txBody>
          <a:bodyPr/>
          <a:lstStyle/>
          <a:p>
            <a:r>
              <a:rPr lang="en-GB" dirty="0"/>
              <a:t>Scope of Entrepreneurship</a:t>
            </a:r>
            <a:endParaRPr lang="el-GR" dirty="0"/>
          </a:p>
        </p:txBody>
      </p:sp>
    </p:spTree>
    <p:extLst>
      <p:ext uri="{BB962C8B-B14F-4D97-AF65-F5344CB8AC3E}">
        <p14:creationId xmlns:p14="http://schemas.microsoft.com/office/powerpoint/2010/main" val="393722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1BCD-40D1-DFBD-9B0C-4DFC20F99D56}"/>
              </a:ext>
            </a:extLst>
          </p:cNvPr>
          <p:cNvSpPr>
            <a:spLocks noGrp="1"/>
          </p:cNvSpPr>
          <p:nvPr>
            <p:ph type="title"/>
          </p:nvPr>
        </p:nvSpPr>
        <p:spPr>
          <a:xfrm>
            <a:off x="312322" y="1450196"/>
            <a:ext cx="4063463" cy="1600200"/>
          </a:xfrm>
        </p:spPr>
        <p:txBody>
          <a:bodyPr>
            <a:normAutofit fontScale="90000"/>
          </a:bodyPr>
          <a:lstStyle/>
          <a:p>
            <a:r>
              <a:rPr lang="en-US" sz="4300" i="1" dirty="0">
                <a:solidFill>
                  <a:schemeClr val="tx1"/>
                </a:solidFill>
                <a:latin typeface="+mn-lt"/>
                <a:ea typeface="+mn-ea"/>
                <a:cs typeface="+mn-cs"/>
              </a:rPr>
              <a:t>Scope of Entrepreneurship </a:t>
            </a:r>
            <a:endParaRPr lang="el-GR" sz="4300" i="1" dirty="0">
              <a:solidFill>
                <a:schemeClr val="tx1"/>
              </a:solidFill>
              <a:latin typeface="+mn-lt"/>
              <a:ea typeface="+mn-ea"/>
              <a:cs typeface="+mn-cs"/>
            </a:endParaRPr>
          </a:p>
        </p:txBody>
      </p:sp>
      <p:pic>
        <p:nvPicPr>
          <p:cNvPr id="5" name="Online Media 4" title="Entrepreneurship : Concept and Objective, Entrepreneur, Introduction to entrepreneurship bcom, bba">
            <a:hlinkClick r:id="" action="ppaction://media"/>
            <a:extLst>
              <a:ext uri="{FF2B5EF4-FFF2-40B4-BE49-F238E27FC236}">
                <a16:creationId xmlns:a16="http://schemas.microsoft.com/office/drawing/2014/main" id="{E24FBA3B-4C6F-A7D2-7353-8B5737E60A58}"/>
              </a:ext>
            </a:extLst>
          </p:cNvPr>
          <p:cNvPicPr>
            <a:picLocks noGrp="1" noRot="1" noChangeAspect="1"/>
          </p:cNvPicPr>
          <p:nvPr>
            <p:ph idx="1"/>
            <a:videoFile r:link="rId1"/>
          </p:nvPr>
        </p:nvPicPr>
        <p:blipFill>
          <a:blip r:embed="rId3"/>
          <a:stretch>
            <a:fillRect/>
          </a:stretch>
        </p:blipFill>
        <p:spPr>
          <a:xfrm>
            <a:off x="5183188" y="1938338"/>
            <a:ext cx="6172200" cy="3484562"/>
          </a:xfrm>
          <a:prstGeom prst="rect">
            <a:avLst/>
          </a:prstGeom>
        </p:spPr>
      </p:pic>
      <p:sp>
        <p:nvSpPr>
          <p:cNvPr id="4" name="Text Placeholder 3">
            <a:extLst>
              <a:ext uri="{FF2B5EF4-FFF2-40B4-BE49-F238E27FC236}">
                <a16:creationId xmlns:a16="http://schemas.microsoft.com/office/drawing/2014/main" id="{31B4C4B6-00C9-6BA8-8F6F-272460F7B1BE}"/>
              </a:ext>
            </a:extLst>
          </p:cNvPr>
          <p:cNvSpPr>
            <a:spLocks noGrp="1"/>
          </p:cNvSpPr>
          <p:nvPr>
            <p:ph type="body" sz="half" idx="2"/>
          </p:nvPr>
        </p:nvSpPr>
        <p:spPr>
          <a:xfrm>
            <a:off x="312322" y="3203851"/>
            <a:ext cx="4063463" cy="2573697"/>
          </a:xfrm>
        </p:spPr>
        <p:txBody>
          <a:bodyPr>
            <a:normAutofit fontScale="77500" lnSpcReduction="20000"/>
          </a:bodyPr>
          <a:lstStyle/>
          <a:p>
            <a:r>
              <a:rPr lang="en-US" sz="3600" b="1" i="1" dirty="0">
                <a:solidFill>
                  <a:schemeClr val="tx1">
                    <a:tint val="75000"/>
                  </a:schemeClr>
                </a:solidFill>
              </a:rPr>
              <a:t>Entrepreneurship is not limited to starting businesses—it spans a wide range of sectors and activities. It includes creating innovative solutions in diverse fields.</a:t>
            </a:r>
            <a:endParaRPr lang="el-GR" sz="3600" b="1" i="1" dirty="0">
              <a:solidFill>
                <a:schemeClr val="tx1">
                  <a:tint val="75000"/>
                </a:schemeClr>
              </a:solidFill>
            </a:endParaRPr>
          </a:p>
        </p:txBody>
      </p:sp>
      <p:sp>
        <p:nvSpPr>
          <p:cNvPr id="7" name="TextBox 6">
            <a:extLst>
              <a:ext uri="{FF2B5EF4-FFF2-40B4-BE49-F238E27FC236}">
                <a16:creationId xmlns:a16="http://schemas.microsoft.com/office/drawing/2014/main" id="{5565AA41-1C4B-06A5-C921-DFAB38D0019B}"/>
              </a:ext>
            </a:extLst>
          </p:cNvPr>
          <p:cNvSpPr txBox="1"/>
          <p:nvPr/>
        </p:nvSpPr>
        <p:spPr>
          <a:xfrm>
            <a:off x="8138160" y="5499656"/>
            <a:ext cx="6096000" cy="369332"/>
          </a:xfrm>
          <a:prstGeom prst="rect">
            <a:avLst/>
          </a:prstGeom>
          <a:noFill/>
        </p:spPr>
        <p:txBody>
          <a:bodyPr wrap="square">
            <a:spAutoFit/>
          </a:bodyPr>
          <a:lstStyle/>
          <a:p>
            <a:r>
              <a:rPr lang="en-GB" sz="1800" b="1" dirty="0">
                <a:solidFill>
                  <a:srgbClr val="810069"/>
                </a:solidFill>
                <a:latin typeface="+mj-lt"/>
                <a:ea typeface="+mj-ea"/>
                <a:cs typeface="+mj-cs"/>
              </a:rPr>
              <a:t>Mr. A. K. Dwivedi </a:t>
            </a:r>
            <a:endParaRPr lang="el-GR" sz="1800" b="1" dirty="0">
              <a:solidFill>
                <a:srgbClr val="810069"/>
              </a:solidFill>
              <a:latin typeface="+mj-lt"/>
              <a:ea typeface="+mj-ea"/>
              <a:cs typeface="+mj-cs"/>
            </a:endParaRPr>
          </a:p>
        </p:txBody>
      </p:sp>
    </p:spTree>
    <p:extLst>
      <p:ext uri="{BB962C8B-B14F-4D97-AF65-F5344CB8AC3E}">
        <p14:creationId xmlns:p14="http://schemas.microsoft.com/office/powerpoint/2010/main" val="34225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F1FB-24FB-BFF1-016E-A5DA85DD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CFFC91-5A50-E9AC-F191-1F37571C468B}"/>
              </a:ext>
            </a:extLst>
          </p:cNvPr>
          <p:cNvSpPr>
            <a:spLocks noGrp="1"/>
          </p:cNvSpPr>
          <p:nvPr>
            <p:ph type="title"/>
          </p:nvPr>
        </p:nvSpPr>
        <p:spPr>
          <a:xfrm>
            <a:off x="838200" y="1125477"/>
            <a:ext cx="10515600" cy="1325563"/>
          </a:xfrm>
        </p:spPr>
        <p:txBody>
          <a:bodyPr>
            <a:normAutofit/>
          </a:bodyPr>
          <a:lstStyle/>
          <a:p>
            <a:r>
              <a:rPr lang="en-US" sz="4800" b="1" i="1" dirty="0">
                <a:latin typeface="+mn-lt"/>
                <a:ea typeface="+mn-ea"/>
                <a:cs typeface="+mn-cs"/>
              </a:rPr>
              <a:t>Areas of Entrepreneurship</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C0CA1400-0AB0-9490-6045-53BA07D8CA08}"/>
              </a:ext>
            </a:extLst>
          </p:cNvPr>
          <p:cNvSpPr>
            <a:spLocks noGrp="1"/>
          </p:cNvSpPr>
          <p:nvPr>
            <p:ph idx="1"/>
          </p:nvPr>
        </p:nvSpPr>
        <p:spPr>
          <a:xfrm>
            <a:off x="792480" y="2957067"/>
            <a:ext cx="10515600" cy="2409695"/>
          </a:xfrm>
        </p:spPr>
        <p:txBody>
          <a:bodyPr>
            <a:normAutofit/>
          </a:bodyPr>
          <a:lstStyle/>
          <a:p>
            <a:pPr marL="0" indent="0">
              <a:buNone/>
            </a:pPr>
            <a:r>
              <a:rPr lang="en-US" sz="3600" b="1" i="1" u="sng" dirty="0">
                <a:solidFill>
                  <a:schemeClr val="tx1">
                    <a:tint val="75000"/>
                  </a:schemeClr>
                </a:solidFill>
              </a:rPr>
              <a:t>Technology</a:t>
            </a:r>
          </a:p>
          <a:p>
            <a:pPr marL="0" indent="0">
              <a:buNone/>
            </a:pPr>
            <a:r>
              <a:rPr lang="en-US" sz="3600" b="1" i="1" dirty="0">
                <a:solidFill>
                  <a:schemeClr val="tx1">
                    <a:tint val="75000"/>
                  </a:schemeClr>
                </a:solidFill>
              </a:rPr>
              <a:t>Startups and innovations in software, hardware, and digital platforms.</a:t>
            </a:r>
            <a:endParaRPr lang="en-US" sz="2400" b="1" i="1" dirty="0">
              <a:solidFill>
                <a:schemeClr val="tx1">
                  <a:tint val="75000"/>
                </a:schemeClr>
              </a:solidFill>
            </a:endParaRPr>
          </a:p>
        </p:txBody>
      </p:sp>
    </p:spTree>
    <p:extLst>
      <p:ext uri="{BB962C8B-B14F-4D97-AF65-F5344CB8AC3E}">
        <p14:creationId xmlns:p14="http://schemas.microsoft.com/office/powerpoint/2010/main" val="62498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0551A-89F7-239A-3135-0CC551128B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483584-EC06-E0FE-DD08-88F2E4BD79CA}"/>
              </a:ext>
            </a:extLst>
          </p:cNvPr>
          <p:cNvSpPr>
            <a:spLocks noGrp="1"/>
          </p:cNvSpPr>
          <p:nvPr>
            <p:ph type="title"/>
          </p:nvPr>
        </p:nvSpPr>
        <p:spPr>
          <a:xfrm>
            <a:off x="838200" y="1125477"/>
            <a:ext cx="10515600" cy="1325563"/>
          </a:xfrm>
        </p:spPr>
        <p:txBody>
          <a:bodyPr>
            <a:normAutofit/>
          </a:bodyPr>
          <a:lstStyle/>
          <a:p>
            <a:r>
              <a:rPr lang="en-US" sz="4800" b="1" i="1" dirty="0">
                <a:latin typeface="+mn-lt"/>
                <a:ea typeface="+mn-ea"/>
                <a:cs typeface="+mn-cs"/>
              </a:rPr>
              <a:t>Areas of Entrepreneurship</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34569991-51AA-981D-A5D7-A9D37A80534A}"/>
              </a:ext>
            </a:extLst>
          </p:cNvPr>
          <p:cNvSpPr>
            <a:spLocks noGrp="1"/>
          </p:cNvSpPr>
          <p:nvPr>
            <p:ph idx="1"/>
          </p:nvPr>
        </p:nvSpPr>
        <p:spPr>
          <a:xfrm>
            <a:off x="792480" y="2957067"/>
            <a:ext cx="10515600" cy="2409695"/>
          </a:xfrm>
        </p:spPr>
        <p:txBody>
          <a:bodyPr>
            <a:normAutofit/>
          </a:bodyPr>
          <a:lstStyle/>
          <a:p>
            <a:pPr marL="0" indent="0">
              <a:buNone/>
            </a:pPr>
            <a:r>
              <a:rPr lang="en-US" sz="3600" b="1" i="1" u="sng" dirty="0">
                <a:solidFill>
                  <a:schemeClr val="tx1">
                    <a:tint val="75000"/>
                  </a:schemeClr>
                </a:solidFill>
              </a:rPr>
              <a:t>Social Entrepreneurship</a:t>
            </a:r>
          </a:p>
          <a:p>
            <a:pPr marL="0" indent="0">
              <a:buNone/>
            </a:pPr>
            <a:r>
              <a:rPr lang="en-US" sz="3600" b="1" i="1" dirty="0">
                <a:solidFill>
                  <a:schemeClr val="tx1">
                    <a:tint val="75000"/>
                  </a:schemeClr>
                </a:solidFill>
              </a:rPr>
              <a:t>Ventures that address societal challenges, such as poverty, education, or healthcare.</a:t>
            </a:r>
            <a:endParaRPr lang="en-US" sz="2400" b="1" i="1" dirty="0">
              <a:solidFill>
                <a:schemeClr val="tx1">
                  <a:tint val="75000"/>
                </a:schemeClr>
              </a:solidFill>
            </a:endParaRPr>
          </a:p>
        </p:txBody>
      </p:sp>
    </p:spTree>
    <p:extLst>
      <p:ext uri="{BB962C8B-B14F-4D97-AF65-F5344CB8AC3E}">
        <p14:creationId xmlns:p14="http://schemas.microsoft.com/office/powerpoint/2010/main" val="257423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1E52-273E-8968-1C60-19A6A3F9A7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A3D513-C9C9-F8A5-C949-A18EF22CA6D9}"/>
              </a:ext>
            </a:extLst>
          </p:cNvPr>
          <p:cNvSpPr>
            <a:spLocks noGrp="1"/>
          </p:cNvSpPr>
          <p:nvPr>
            <p:ph type="title"/>
          </p:nvPr>
        </p:nvSpPr>
        <p:spPr>
          <a:xfrm>
            <a:off x="533400" y="801687"/>
            <a:ext cx="10515600" cy="1325563"/>
          </a:xfrm>
        </p:spPr>
        <p:txBody>
          <a:bodyPr>
            <a:normAutofit fontScale="90000"/>
          </a:bodyPr>
          <a:lstStyle/>
          <a:p>
            <a:r>
              <a:rPr lang="en-US" sz="4800" b="1" i="1" dirty="0">
                <a:latin typeface="+mn-lt"/>
                <a:ea typeface="+mn-ea"/>
                <a:cs typeface="+mn-cs"/>
              </a:rPr>
              <a:t>Module 1_ Entrepreneurial Fundamentals</a:t>
            </a:r>
            <a:endParaRPr lang="el-GR" sz="4800" b="1" i="1" dirty="0">
              <a:latin typeface="+mn-lt"/>
              <a:ea typeface="+mn-ea"/>
              <a:cs typeface="+mn-cs"/>
            </a:endParaRPr>
          </a:p>
        </p:txBody>
      </p:sp>
      <p:pic>
        <p:nvPicPr>
          <p:cNvPr id="3" name="Content Placeholder 2" descr="A group of people in a meeting&#10;&#10;Description automatically generated">
            <a:extLst>
              <a:ext uri="{FF2B5EF4-FFF2-40B4-BE49-F238E27FC236}">
                <a16:creationId xmlns:a16="http://schemas.microsoft.com/office/drawing/2014/main" id="{E44BAAFF-D7D9-4138-10D4-0119A4EFFC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2520" y="2127250"/>
            <a:ext cx="8534400" cy="3739833"/>
          </a:xfrm>
        </p:spPr>
      </p:pic>
    </p:spTree>
    <p:extLst>
      <p:ext uri="{BB962C8B-B14F-4D97-AF65-F5344CB8AC3E}">
        <p14:creationId xmlns:p14="http://schemas.microsoft.com/office/powerpoint/2010/main" val="358460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C4CD8-C075-B236-4117-272D929A6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3DF671-C9A5-9D27-D7EC-144238DE5EB8}"/>
              </a:ext>
            </a:extLst>
          </p:cNvPr>
          <p:cNvSpPr>
            <a:spLocks noGrp="1"/>
          </p:cNvSpPr>
          <p:nvPr>
            <p:ph type="title"/>
          </p:nvPr>
        </p:nvSpPr>
        <p:spPr>
          <a:xfrm>
            <a:off x="838200" y="1125477"/>
            <a:ext cx="10515600" cy="1325563"/>
          </a:xfrm>
        </p:spPr>
        <p:txBody>
          <a:bodyPr>
            <a:normAutofit/>
          </a:bodyPr>
          <a:lstStyle/>
          <a:p>
            <a:r>
              <a:rPr lang="en-US" sz="4800" b="1" i="1" dirty="0">
                <a:latin typeface="+mn-lt"/>
                <a:ea typeface="+mn-ea"/>
                <a:cs typeface="+mn-cs"/>
              </a:rPr>
              <a:t>Areas of Entrepreneurship</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2F5E1FFA-F3D0-DC90-F5E5-0463647BD43B}"/>
              </a:ext>
            </a:extLst>
          </p:cNvPr>
          <p:cNvSpPr>
            <a:spLocks noGrp="1"/>
          </p:cNvSpPr>
          <p:nvPr>
            <p:ph idx="1"/>
          </p:nvPr>
        </p:nvSpPr>
        <p:spPr>
          <a:xfrm>
            <a:off x="792480" y="2957067"/>
            <a:ext cx="10515600" cy="2409695"/>
          </a:xfrm>
        </p:spPr>
        <p:txBody>
          <a:bodyPr>
            <a:normAutofit/>
          </a:bodyPr>
          <a:lstStyle/>
          <a:p>
            <a:pPr marL="0" indent="0">
              <a:buNone/>
            </a:pPr>
            <a:r>
              <a:rPr lang="en-US" sz="3600" b="1" i="1" u="sng" dirty="0">
                <a:solidFill>
                  <a:schemeClr val="tx1">
                    <a:tint val="75000"/>
                  </a:schemeClr>
                </a:solidFill>
              </a:rPr>
              <a:t>Traditional Businesses</a:t>
            </a:r>
          </a:p>
          <a:p>
            <a:pPr marL="0" indent="0">
              <a:buNone/>
            </a:pPr>
            <a:r>
              <a:rPr lang="en-US" sz="3600" b="1" i="1" u="sng" dirty="0">
                <a:solidFill>
                  <a:schemeClr val="tx1">
                    <a:tint val="75000"/>
                  </a:schemeClr>
                </a:solidFill>
              </a:rPr>
              <a:t> </a:t>
            </a:r>
            <a:r>
              <a:rPr lang="en-US" sz="3600" b="1" i="1" dirty="0">
                <a:solidFill>
                  <a:schemeClr val="tx1">
                    <a:tint val="75000"/>
                  </a:schemeClr>
                </a:solidFill>
              </a:rPr>
              <a:t>Brick-and-mortar businesses like restaurants, retail stores, or manufacturing firms.</a:t>
            </a:r>
            <a:endParaRPr lang="en-US" sz="2400" b="1" i="1" dirty="0">
              <a:solidFill>
                <a:schemeClr val="tx1">
                  <a:tint val="75000"/>
                </a:schemeClr>
              </a:solidFill>
            </a:endParaRPr>
          </a:p>
        </p:txBody>
      </p:sp>
    </p:spTree>
    <p:extLst>
      <p:ext uri="{BB962C8B-B14F-4D97-AF65-F5344CB8AC3E}">
        <p14:creationId xmlns:p14="http://schemas.microsoft.com/office/powerpoint/2010/main" val="384741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C5DC2-ED25-7A4E-8525-04D2E887DF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F22C3C-C160-6659-E514-8F7CE3B8570A}"/>
              </a:ext>
            </a:extLst>
          </p:cNvPr>
          <p:cNvSpPr>
            <a:spLocks noGrp="1"/>
          </p:cNvSpPr>
          <p:nvPr>
            <p:ph type="title"/>
          </p:nvPr>
        </p:nvSpPr>
        <p:spPr>
          <a:xfrm>
            <a:off x="838200" y="1125477"/>
            <a:ext cx="10515600" cy="1325563"/>
          </a:xfrm>
        </p:spPr>
        <p:txBody>
          <a:bodyPr>
            <a:normAutofit/>
          </a:bodyPr>
          <a:lstStyle/>
          <a:p>
            <a:r>
              <a:rPr lang="en-US" sz="4800" b="1" i="1" dirty="0">
                <a:latin typeface="+mn-lt"/>
                <a:ea typeface="+mn-ea"/>
                <a:cs typeface="+mn-cs"/>
              </a:rPr>
              <a:t>Areas of Entrepreneurship</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AF3774A4-0E4E-BA2C-68CC-C7179DB4397C}"/>
              </a:ext>
            </a:extLst>
          </p:cNvPr>
          <p:cNvSpPr>
            <a:spLocks noGrp="1"/>
          </p:cNvSpPr>
          <p:nvPr>
            <p:ph idx="1"/>
          </p:nvPr>
        </p:nvSpPr>
        <p:spPr>
          <a:xfrm>
            <a:off x="792480" y="2957067"/>
            <a:ext cx="10515600" cy="2409695"/>
          </a:xfrm>
        </p:spPr>
        <p:txBody>
          <a:bodyPr>
            <a:normAutofit/>
          </a:bodyPr>
          <a:lstStyle/>
          <a:p>
            <a:pPr marL="0" indent="0">
              <a:buNone/>
            </a:pPr>
            <a:r>
              <a:rPr lang="en-US" sz="3600" b="1" i="1" u="sng" dirty="0">
                <a:solidFill>
                  <a:schemeClr val="tx1">
                    <a:tint val="75000"/>
                  </a:schemeClr>
                </a:solidFill>
              </a:rPr>
              <a:t>Green and Sustainable Entrepreneurship</a:t>
            </a:r>
          </a:p>
          <a:p>
            <a:pPr marL="0" indent="0">
              <a:buNone/>
            </a:pPr>
            <a:r>
              <a:rPr lang="en-US" sz="3600" b="1" i="1" u="sng" dirty="0">
                <a:solidFill>
                  <a:schemeClr val="tx1">
                    <a:tint val="75000"/>
                  </a:schemeClr>
                </a:solidFill>
              </a:rPr>
              <a:t> </a:t>
            </a:r>
            <a:r>
              <a:rPr lang="en-US" sz="3600" b="1" i="1" dirty="0">
                <a:solidFill>
                  <a:schemeClr val="tx1">
                    <a:tint val="75000"/>
                  </a:schemeClr>
                </a:solidFill>
              </a:rPr>
              <a:t>Ventures focused on sustainability and environmental solutions.</a:t>
            </a:r>
            <a:endParaRPr lang="en-US" sz="2400" b="1" i="1" dirty="0">
              <a:solidFill>
                <a:schemeClr val="tx1">
                  <a:tint val="75000"/>
                </a:schemeClr>
              </a:solidFill>
            </a:endParaRPr>
          </a:p>
        </p:txBody>
      </p:sp>
    </p:spTree>
    <p:extLst>
      <p:ext uri="{BB962C8B-B14F-4D97-AF65-F5344CB8AC3E}">
        <p14:creationId xmlns:p14="http://schemas.microsoft.com/office/powerpoint/2010/main" val="420654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4174A-74AB-08EB-EBB8-E88B31655E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B9C794-6C02-DEA9-D540-A795AA4CFD88}"/>
              </a:ext>
            </a:extLst>
          </p:cNvPr>
          <p:cNvSpPr>
            <a:spLocks noGrp="1"/>
          </p:cNvSpPr>
          <p:nvPr>
            <p:ph type="title"/>
          </p:nvPr>
        </p:nvSpPr>
        <p:spPr>
          <a:xfrm>
            <a:off x="838200" y="1125477"/>
            <a:ext cx="10515600" cy="1325563"/>
          </a:xfrm>
        </p:spPr>
        <p:txBody>
          <a:bodyPr>
            <a:normAutofit/>
          </a:bodyPr>
          <a:lstStyle/>
          <a:p>
            <a:r>
              <a:rPr lang="en-US" sz="4800" b="1" i="1" dirty="0">
                <a:latin typeface="+mn-lt"/>
                <a:ea typeface="+mn-ea"/>
                <a:cs typeface="+mn-cs"/>
              </a:rPr>
              <a:t>References </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EF000218-323A-9E8E-97DA-70026C9676DF}"/>
              </a:ext>
            </a:extLst>
          </p:cNvPr>
          <p:cNvSpPr>
            <a:spLocks noGrp="1"/>
          </p:cNvSpPr>
          <p:nvPr>
            <p:ph idx="1"/>
          </p:nvPr>
        </p:nvSpPr>
        <p:spPr>
          <a:xfrm>
            <a:off x="792480" y="2957067"/>
            <a:ext cx="10515600" cy="2409695"/>
          </a:xfrm>
        </p:spPr>
        <p:txBody>
          <a:bodyPr>
            <a:norm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Investopedia. (n.d.). Entrepreneur. Investopedia.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https://www.investopedia.com/terms/e/entrepreneur.asp#:~:text=Entrepreneurship%20is%20when%20an%20individual,with%20an%20innovative%20new%20idea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Rezaei, S., &amp; Katsushi, T. (2020). Understanding the definition of entrepreneurship. ResearchGate.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https://www.researchgate.net/publication/343853006_Understanding_Definition_of_Entrepreneurship</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Investopedia. (n.d.). Entrepreneur. Investopedia.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https://www.investopedia.com/terms/e/entrepreneur.asp</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43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D9C0-D33F-CD02-F302-18E7FF8D4718}"/>
              </a:ext>
            </a:extLst>
          </p:cNvPr>
          <p:cNvSpPr>
            <a:spLocks noGrp="1"/>
          </p:cNvSpPr>
          <p:nvPr>
            <p:ph type="title"/>
          </p:nvPr>
        </p:nvSpPr>
        <p:spPr/>
        <p:txBody>
          <a:bodyPr/>
          <a:lstStyle/>
          <a:p>
            <a:r>
              <a:rPr lang="en-US" dirty="0"/>
              <a:t>Thank You!</a:t>
            </a:r>
            <a:endParaRPr lang="el-GR" dirty="0"/>
          </a:p>
        </p:txBody>
      </p:sp>
      <p:sp>
        <p:nvSpPr>
          <p:cNvPr id="3" name="Content Placeholder 2">
            <a:extLst>
              <a:ext uri="{FF2B5EF4-FFF2-40B4-BE49-F238E27FC236}">
                <a16:creationId xmlns:a16="http://schemas.microsoft.com/office/drawing/2014/main" id="{73225EDE-FB14-3A5B-A867-375DAC933116}"/>
              </a:ext>
            </a:extLst>
          </p:cNvPr>
          <p:cNvSpPr txBox="1">
            <a:spLocks/>
          </p:cNvSpPr>
          <p:nvPr/>
        </p:nvSpPr>
        <p:spPr>
          <a:xfrm>
            <a:off x="758517" y="5672636"/>
            <a:ext cx="5450259" cy="8836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sz="1400">
                <a:solidFill>
                  <a:schemeClr val="bg1"/>
                </a:solidFill>
                <a:latin typeface="Calibri" panose="020F0502020204030204" pitchFamily="34" charset="0"/>
                <a:ea typeface="Calibri" panose="020F0502020204030204" pitchFamily="34" charset="0"/>
                <a:cs typeface="Times New Roman" panose="02020603050405020304" pitchFamily="18" charset="0"/>
              </a:rPr>
              <a:t>This document reflects the views only of the authors, and the European Commission cannot be held responsible for any use which may be made of the information contained. Find out more about Erasmus+ at https://erasmus-plus.ec.europa.eu/</a:t>
            </a:r>
            <a:endParaRPr lang="en-US" sz="14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111318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48012-0CBB-FDA3-BB45-9FABFA09FC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B07061-74A7-15BD-4450-3D2EA9AF85FD}"/>
              </a:ext>
            </a:extLst>
          </p:cNvPr>
          <p:cNvSpPr>
            <a:spLocks noGrp="1"/>
          </p:cNvSpPr>
          <p:nvPr>
            <p:ph type="title"/>
          </p:nvPr>
        </p:nvSpPr>
        <p:spPr>
          <a:xfrm>
            <a:off x="533400" y="801687"/>
            <a:ext cx="10515600" cy="1325563"/>
          </a:xfrm>
        </p:spPr>
        <p:txBody>
          <a:bodyPr>
            <a:normAutofit fontScale="90000"/>
          </a:bodyPr>
          <a:lstStyle/>
          <a:p>
            <a:r>
              <a:rPr lang="en-US" sz="4800" b="1" i="1" dirty="0">
                <a:latin typeface="+mn-lt"/>
                <a:ea typeface="+mn-ea"/>
                <a:cs typeface="+mn-cs"/>
              </a:rPr>
              <a:t>Introduction to Entrepreneurship: Definitions, Scope, and Key Characteristics</a:t>
            </a:r>
            <a:endParaRPr lang="el-GR" sz="4800" b="1" i="1" dirty="0">
              <a:latin typeface="+mn-lt"/>
              <a:ea typeface="+mn-ea"/>
              <a:cs typeface="+mn-cs"/>
            </a:endParaRPr>
          </a:p>
        </p:txBody>
      </p:sp>
      <p:pic>
        <p:nvPicPr>
          <p:cNvPr id="7" name="Content Placeholder 6" descr="Mother and baby work from home">
            <a:extLst>
              <a:ext uri="{FF2B5EF4-FFF2-40B4-BE49-F238E27FC236}">
                <a16:creationId xmlns:a16="http://schemas.microsoft.com/office/drawing/2014/main" id="{9954589C-A3CA-3EF4-9B5F-93AE0D275F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1990" y="2237591"/>
            <a:ext cx="7401261" cy="3818722"/>
          </a:xfrm>
        </p:spPr>
      </p:pic>
    </p:spTree>
    <p:extLst>
      <p:ext uri="{BB962C8B-B14F-4D97-AF65-F5344CB8AC3E}">
        <p14:creationId xmlns:p14="http://schemas.microsoft.com/office/powerpoint/2010/main" val="379712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9686-FDE2-EA9F-8E1D-9685524A2FF7}"/>
              </a:ext>
            </a:extLst>
          </p:cNvPr>
          <p:cNvSpPr>
            <a:spLocks noGrp="1"/>
          </p:cNvSpPr>
          <p:nvPr>
            <p:ph type="title"/>
          </p:nvPr>
        </p:nvSpPr>
        <p:spPr/>
        <p:txBody>
          <a:bodyPr/>
          <a:lstStyle/>
          <a:p>
            <a:r>
              <a:rPr lang="en-GB" dirty="0"/>
              <a:t>What is Entrepreneurship?</a:t>
            </a:r>
            <a:endParaRPr lang="el-GR" dirty="0"/>
          </a:p>
        </p:txBody>
      </p:sp>
    </p:spTree>
    <p:extLst>
      <p:ext uri="{BB962C8B-B14F-4D97-AF65-F5344CB8AC3E}">
        <p14:creationId xmlns:p14="http://schemas.microsoft.com/office/powerpoint/2010/main" val="410371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9B4AC2-C3DD-F0D3-F6A8-FD25E8209AA3}"/>
              </a:ext>
            </a:extLst>
          </p:cNvPr>
          <p:cNvSpPr>
            <a:spLocks noGrp="1"/>
          </p:cNvSpPr>
          <p:nvPr>
            <p:ph type="body" idx="1"/>
          </p:nvPr>
        </p:nvSpPr>
        <p:spPr>
          <a:xfrm>
            <a:off x="1175922" y="2241357"/>
            <a:ext cx="10638888" cy="2660650"/>
          </a:xfrm>
        </p:spPr>
        <p:txBody>
          <a:bodyPr/>
          <a:lstStyle/>
          <a:p>
            <a:r>
              <a:rPr lang="en-US" b="1" i="1" dirty="0"/>
              <a:t>Entrepreneurship</a:t>
            </a:r>
            <a:r>
              <a:rPr lang="en-US" dirty="0"/>
              <a:t> is the process by which individuals or groups identify a business opportunity, gather resources, and take risks to create value, often through innovation or problem-solving.</a:t>
            </a:r>
            <a:endParaRPr lang="el-GR" dirty="0"/>
          </a:p>
        </p:txBody>
      </p:sp>
    </p:spTree>
    <p:extLst>
      <p:ext uri="{BB962C8B-B14F-4D97-AF65-F5344CB8AC3E}">
        <p14:creationId xmlns:p14="http://schemas.microsoft.com/office/powerpoint/2010/main" val="132827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95BD5-F34E-290C-61D2-EFFE35FEF710}"/>
              </a:ext>
            </a:extLst>
          </p:cNvPr>
          <p:cNvSpPr>
            <a:spLocks noGrp="1"/>
          </p:cNvSpPr>
          <p:nvPr>
            <p:ph type="title"/>
          </p:nvPr>
        </p:nvSpPr>
        <p:spPr>
          <a:xfrm>
            <a:off x="838200" y="1125477"/>
            <a:ext cx="10515600" cy="1325563"/>
          </a:xfrm>
        </p:spPr>
        <p:txBody>
          <a:bodyPr>
            <a:normAutofit/>
          </a:bodyPr>
          <a:lstStyle/>
          <a:p>
            <a:r>
              <a:rPr lang="en-GB" sz="4800" b="1" i="1" dirty="0">
                <a:latin typeface="+mn-lt"/>
                <a:ea typeface="+mn-ea"/>
                <a:cs typeface="+mn-cs"/>
              </a:rPr>
              <a:t>Key Characteristics</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7B27372D-8A5F-437F-96F8-FB976BBC0AF1}"/>
              </a:ext>
            </a:extLst>
          </p:cNvPr>
          <p:cNvSpPr>
            <a:spLocks noGrp="1"/>
          </p:cNvSpPr>
          <p:nvPr>
            <p:ph idx="1"/>
          </p:nvPr>
        </p:nvSpPr>
        <p:spPr>
          <a:xfrm>
            <a:off x="838200" y="2997707"/>
            <a:ext cx="10515600" cy="2409695"/>
          </a:xfrm>
        </p:spPr>
        <p:txBody>
          <a:bodyPr>
            <a:normAutofit/>
          </a:bodyPr>
          <a:lstStyle/>
          <a:p>
            <a:pPr marL="0" indent="0">
              <a:buNone/>
            </a:pPr>
            <a:r>
              <a:rPr lang="en-US" sz="3600" b="1" i="1" u="sng" dirty="0">
                <a:solidFill>
                  <a:schemeClr val="tx1">
                    <a:tint val="75000"/>
                  </a:schemeClr>
                </a:solidFill>
              </a:rPr>
              <a:t>Innovation and Creativity</a:t>
            </a:r>
            <a:endParaRPr lang="en-US" sz="2400" b="1" i="1" u="sng" dirty="0">
              <a:solidFill>
                <a:schemeClr val="tx1">
                  <a:tint val="75000"/>
                </a:schemeClr>
              </a:solidFill>
            </a:endParaRPr>
          </a:p>
          <a:p>
            <a:pPr marL="0" indent="0">
              <a:buNone/>
            </a:pPr>
            <a:r>
              <a:rPr lang="en-US" sz="2400" b="1" i="1" dirty="0">
                <a:solidFill>
                  <a:schemeClr val="tx1">
                    <a:tint val="75000"/>
                  </a:schemeClr>
                </a:solidFill>
              </a:rPr>
              <a:t>Entrepreneurs develop new ideas, products, or services that challenge the status quo.</a:t>
            </a:r>
          </a:p>
          <a:p>
            <a:pPr marL="0" indent="0">
              <a:buNone/>
            </a:pPr>
            <a:r>
              <a:rPr lang="en-US" sz="2400" b="1" i="1" dirty="0">
                <a:solidFill>
                  <a:schemeClr val="tx1">
                    <a:tint val="75000"/>
                  </a:schemeClr>
                </a:solidFill>
              </a:rPr>
              <a:t>Example: The creation of Airbnb, which disrupted the traditional hotel industry.</a:t>
            </a:r>
          </a:p>
        </p:txBody>
      </p:sp>
    </p:spTree>
    <p:extLst>
      <p:ext uri="{BB962C8B-B14F-4D97-AF65-F5344CB8AC3E}">
        <p14:creationId xmlns:p14="http://schemas.microsoft.com/office/powerpoint/2010/main" val="254963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9CA9-4B3D-FF9E-397B-B73B6DB3A074}"/>
              </a:ext>
            </a:extLst>
          </p:cNvPr>
          <p:cNvSpPr>
            <a:spLocks noGrp="1"/>
          </p:cNvSpPr>
          <p:nvPr>
            <p:ph type="title"/>
          </p:nvPr>
        </p:nvSpPr>
        <p:spPr/>
        <p:txBody>
          <a:bodyPr>
            <a:normAutofit fontScale="90000"/>
          </a:bodyPr>
          <a:lstStyle/>
          <a:p>
            <a:r>
              <a:rPr lang="en-US" dirty="0"/>
              <a:t>What is Innovation? </a:t>
            </a:r>
            <a:br>
              <a:rPr lang="en-US" dirty="0"/>
            </a:br>
            <a:r>
              <a:rPr lang="en-GB" sz="1100" b="1" i="0" dirty="0">
                <a:solidFill>
                  <a:srgbClr val="0F0F0F"/>
                </a:solidFill>
                <a:effectLst/>
                <a:latin typeface="Roboto" panose="02000000000000000000" pitchFamily="2" charset="0"/>
              </a:rPr>
              <a:t>by David Brier</a:t>
            </a:r>
            <a:br>
              <a:rPr lang="en-GB" b="1" i="0" dirty="0">
                <a:solidFill>
                  <a:srgbClr val="0F0F0F"/>
                </a:solidFill>
                <a:effectLst/>
                <a:latin typeface="Roboto" panose="02000000000000000000" pitchFamily="2" charset="0"/>
              </a:rPr>
            </a:br>
            <a:endParaRPr lang="el-GR" dirty="0"/>
          </a:p>
        </p:txBody>
      </p:sp>
      <p:pic>
        <p:nvPicPr>
          <p:cNvPr id="5" name="Online Media 4" title="What is Innovation? by David Brier">
            <a:hlinkClick r:id="" action="ppaction://media"/>
            <a:extLst>
              <a:ext uri="{FF2B5EF4-FFF2-40B4-BE49-F238E27FC236}">
                <a16:creationId xmlns:a16="http://schemas.microsoft.com/office/drawing/2014/main" id="{07A6D998-5461-344D-43F0-753218AC39DB}"/>
              </a:ext>
            </a:extLst>
          </p:cNvPr>
          <p:cNvPicPr>
            <a:picLocks noGrp="1" noRot="1" noChangeAspect="1"/>
          </p:cNvPicPr>
          <p:nvPr>
            <p:ph sz="half" idx="1"/>
            <a:videoFile r:link="rId1"/>
          </p:nvPr>
        </p:nvPicPr>
        <p:blipFill>
          <a:blip r:embed="rId3"/>
          <a:stretch>
            <a:fillRect/>
          </a:stretch>
        </p:blipFill>
        <p:spPr>
          <a:xfrm>
            <a:off x="3375562" y="2669779"/>
            <a:ext cx="5181600" cy="2925762"/>
          </a:xfrm>
          <a:prstGeom prst="rect">
            <a:avLst/>
          </a:prstGeom>
        </p:spPr>
      </p:pic>
    </p:spTree>
    <p:extLst>
      <p:ext uri="{BB962C8B-B14F-4D97-AF65-F5344CB8AC3E}">
        <p14:creationId xmlns:p14="http://schemas.microsoft.com/office/powerpoint/2010/main" val="3161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EC91-04FD-6B3D-A8FC-F5B8053F69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D9C1D3-A6D8-16F4-6D23-D0FE60DB50A3}"/>
              </a:ext>
            </a:extLst>
          </p:cNvPr>
          <p:cNvSpPr>
            <a:spLocks noGrp="1"/>
          </p:cNvSpPr>
          <p:nvPr>
            <p:ph type="title"/>
          </p:nvPr>
        </p:nvSpPr>
        <p:spPr>
          <a:xfrm>
            <a:off x="533400" y="1094997"/>
            <a:ext cx="10515600" cy="1325563"/>
          </a:xfrm>
        </p:spPr>
        <p:txBody>
          <a:bodyPr/>
          <a:lstStyle/>
          <a:p>
            <a:r>
              <a:rPr lang="en-GB" sz="4800" b="1" i="1" dirty="0">
                <a:latin typeface="+mn-lt"/>
                <a:ea typeface="+mn-ea"/>
                <a:cs typeface="+mn-cs"/>
              </a:rPr>
              <a:t>Key</a:t>
            </a:r>
            <a:r>
              <a:rPr lang="en-GB" dirty="0"/>
              <a:t> </a:t>
            </a:r>
            <a:r>
              <a:rPr lang="en-GB" sz="4800" b="1" i="1" dirty="0">
                <a:latin typeface="+mn-lt"/>
                <a:ea typeface="+mn-ea"/>
                <a:cs typeface="+mn-cs"/>
              </a:rPr>
              <a:t>Characteristics</a:t>
            </a:r>
            <a:endParaRPr lang="el-GR" sz="4800" b="1" i="1" dirty="0">
              <a:latin typeface="+mn-lt"/>
              <a:ea typeface="+mn-ea"/>
              <a:cs typeface="+mn-cs"/>
            </a:endParaRPr>
          </a:p>
        </p:txBody>
      </p:sp>
      <p:sp>
        <p:nvSpPr>
          <p:cNvPr id="7" name="Content Placeholder 6">
            <a:extLst>
              <a:ext uri="{FF2B5EF4-FFF2-40B4-BE49-F238E27FC236}">
                <a16:creationId xmlns:a16="http://schemas.microsoft.com/office/drawing/2014/main" id="{CE3DC1D1-42C7-06CD-A3F6-A0945D1B3272}"/>
              </a:ext>
            </a:extLst>
          </p:cNvPr>
          <p:cNvSpPr>
            <a:spLocks noGrp="1"/>
          </p:cNvSpPr>
          <p:nvPr>
            <p:ph idx="1"/>
          </p:nvPr>
        </p:nvSpPr>
        <p:spPr>
          <a:xfrm>
            <a:off x="838200" y="2997707"/>
            <a:ext cx="10515600" cy="2409695"/>
          </a:xfrm>
        </p:spPr>
        <p:txBody>
          <a:bodyPr>
            <a:normAutofit/>
          </a:bodyPr>
          <a:lstStyle/>
          <a:p>
            <a:pPr marL="0" indent="0">
              <a:buNone/>
            </a:pPr>
            <a:r>
              <a:rPr lang="en-US" sz="3400" b="1" i="1" u="sng" dirty="0">
                <a:solidFill>
                  <a:schemeClr val="tx1">
                    <a:tint val="75000"/>
                  </a:schemeClr>
                </a:solidFill>
              </a:rPr>
              <a:t>Risk-taking</a:t>
            </a:r>
            <a:endParaRPr lang="en-US" sz="2400" b="1" i="1" u="sng" dirty="0">
              <a:solidFill>
                <a:schemeClr val="tx1">
                  <a:tint val="75000"/>
                </a:schemeClr>
              </a:solidFill>
            </a:endParaRPr>
          </a:p>
          <a:p>
            <a:pPr marL="0" indent="0">
              <a:buNone/>
            </a:pPr>
            <a:r>
              <a:rPr lang="en-US" sz="2400" b="1" i="1" dirty="0">
                <a:solidFill>
                  <a:schemeClr val="tx1">
                    <a:tint val="75000"/>
                  </a:schemeClr>
                </a:solidFill>
              </a:rPr>
              <a:t> Entrepreneurs take calculated risks, balancing potential gains with possible losses.</a:t>
            </a:r>
          </a:p>
          <a:p>
            <a:pPr marL="0" indent="0">
              <a:buNone/>
            </a:pPr>
            <a:r>
              <a:rPr lang="en-US" sz="2400" b="1" i="1" dirty="0">
                <a:solidFill>
                  <a:schemeClr val="tx1">
                    <a:tint val="75000"/>
                  </a:schemeClr>
                </a:solidFill>
              </a:rPr>
              <a:t>Example: Launching a startup often involves financial risks without guaranteed success.</a:t>
            </a:r>
          </a:p>
        </p:txBody>
      </p:sp>
    </p:spTree>
    <p:extLst>
      <p:ext uri="{BB962C8B-B14F-4D97-AF65-F5344CB8AC3E}">
        <p14:creationId xmlns:p14="http://schemas.microsoft.com/office/powerpoint/2010/main" val="27432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0BBA-A8E1-A19D-E600-49665AC3B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03C30-7F2C-06C9-A4D6-A6A37B217A1B}"/>
              </a:ext>
            </a:extLst>
          </p:cNvPr>
          <p:cNvSpPr>
            <a:spLocks noGrp="1"/>
          </p:cNvSpPr>
          <p:nvPr>
            <p:ph type="title"/>
          </p:nvPr>
        </p:nvSpPr>
        <p:spPr/>
        <p:txBody>
          <a:bodyPr>
            <a:normAutofit fontScale="90000"/>
          </a:bodyPr>
          <a:lstStyle/>
          <a:p>
            <a:r>
              <a:rPr lang="en-GB" dirty="0">
                <a:solidFill>
                  <a:srgbClr val="0F0F0F"/>
                </a:solidFill>
                <a:latin typeface="Roboto" panose="02000000000000000000" pitchFamily="2" charset="0"/>
              </a:rPr>
              <a:t>R</a:t>
            </a:r>
            <a:r>
              <a:rPr lang="en-GB" b="1" i="0" dirty="0">
                <a:solidFill>
                  <a:srgbClr val="0F0F0F"/>
                </a:solidFill>
                <a:effectLst/>
                <a:latin typeface="Roboto" panose="02000000000000000000" pitchFamily="2" charset="0"/>
              </a:rPr>
              <a:t>isk taking and entrepreneurship</a:t>
            </a:r>
            <a:br>
              <a:rPr lang="en-GB" b="1" i="0" dirty="0">
                <a:solidFill>
                  <a:srgbClr val="0F0F0F"/>
                </a:solidFill>
                <a:effectLst/>
                <a:latin typeface="Roboto" panose="02000000000000000000" pitchFamily="2" charset="0"/>
              </a:rPr>
            </a:br>
            <a:r>
              <a:rPr lang="en-GB" sz="1100" b="1" i="0" dirty="0">
                <a:solidFill>
                  <a:srgbClr val="0F0F0F"/>
                </a:solidFill>
                <a:effectLst/>
                <a:latin typeface="Roboto" panose="02000000000000000000" pitchFamily="2" charset="0"/>
              </a:rPr>
              <a:t>by Jeff Bezos </a:t>
            </a:r>
            <a:br>
              <a:rPr lang="en-GB" b="1" i="0" dirty="0">
                <a:solidFill>
                  <a:srgbClr val="0F0F0F"/>
                </a:solidFill>
                <a:effectLst/>
                <a:latin typeface="Roboto" panose="02000000000000000000" pitchFamily="2" charset="0"/>
              </a:rPr>
            </a:br>
            <a:endParaRPr lang="el-GR" dirty="0"/>
          </a:p>
        </p:txBody>
      </p:sp>
      <p:pic>
        <p:nvPicPr>
          <p:cNvPr id="5" name="Online Media 4" title="Jeff Bezos - risk taking and entrepreneurship">
            <a:hlinkClick r:id="" action="ppaction://media"/>
            <a:extLst>
              <a:ext uri="{FF2B5EF4-FFF2-40B4-BE49-F238E27FC236}">
                <a16:creationId xmlns:a16="http://schemas.microsoft.com/office/drawing/2014/main" id="{12881FF0-34EC-40EE-D4B5-FA4871143E07}"/>
              </a:ext>
            </a:extLst>
          </p:cNvPr>
          <p:cNvPicPr>
            <a:picLocks noGrp="1" noRot="1" noChangeAspect="1"/>
          </p:cNvPicPr>
          <p:nvPr>
            <p:ph sz="half" idx="1"/>
            <a:videoFile r:link="rId1"/>
          </p:nvPr>
        </p:nvPicPr>
        <p:blipFill>
          <a:blip r:embed="rId3"/>
          <a:stretch>
            <a:fillRect/>
          </a:stretch>
        </p:blipFill>
        <p:spPr>
          <a:xfrm>
            <a:off x="3672840" y="2588022"/>
            <a:ext cx="4210050" cy="3157538"/>
          </a:xfrm>
          <a:prstGeom prst="rect">
            <a:avLst/>
          </a:prstGeom>
        </p:spPr>
      </p:pic>
    </p:spTree>
    <p:extLst>
      <p:ext uri="{BB962C8B-B14F-4D97-AF65-F5344CB8AC3E}">
        <p14:creationId xmlns:p14="http://schemas.microsoft.com/office/powerpoint/2010/main" val="4222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Custom Design">
  <a:themeElements>
    <a:clrScheme name="Mothers Can">
      <a:dk1>
        <a:sysClr val="windowText" lastClr="000000"/>
      </a:dk1>
      <a:lt1>
        <a:sysClr val="window" lastClr="FFFFFF"/>
      </a:lt1>
      <a:dk2>
        <a:srgbClr val="000000"/>
      </a:dk2>
      <a:lt2>
        <a:srgbClr val="FFFFFF"/>
      </a:lt2>
      <a:accent1>
        <a:srgbClr val="82006A"/>
      </a:accent1>
      <a:accent2>
        <a:srgbClr val="0C0C0C"/>
      </a:accent2>
      <a:accent3>
        <a:srgbClr val="6B6B6B"/>
      </a:accent3>
      <a:accent4>
        <a:srgbClr val="000000"/>
      </a:accent4>
      <a:accent5>
        <a:srgbClr val="82006A"/>
      </a:accent5>
      <a:accent6>
        <a:srgbClr val="6B6B6B"/>
      </a:accent6>
      <a:hlink>
        <a:srgbClr val="000000"/>
      </a:hlink>
      <a:folHlink>
        <a:srgbClr val="8200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92fad3-e4c8-4c6b-ad67-d05471bbd3f8">
      <Terms xmlns="http://schemas.microsoft.com/office/infopath/2007/PartnerControls"/>
    </lcf76f155ced4ddcb4097134ff3c332f>
    <TaxCatchAll xmlns="afa57097-e16c-417c-888b-4fe96c2b975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36E9EDDF383D4698FB88723489C996" ma:contentTypeVersion="15" ma:contentTypeDescription="Ein neues Dokument erstellen." ma:contentTypeScope="" ma:versionID="fec5cc48414f839de31cb2817c5255e9">
  <xsd:schema xmlns:xsd="http://www.w3.org/2001/XMLSchema" xmlns:xs="http://www.w3.org/2001/XMLSchema" xmlns:p="http://schemas.microsoft.com/office/2006/metadata/properties" xmlns:ns2="0e92fad3-e4c8-4c6b-ad67-d05471bbd3f8" xmlns:ns3="afa57097-e16c-417c-888b-4fe96c2b975c" targetNamespace="http://schemas.microsoft.com/office/2006/metadata/properties" ma:root="true" ma:fieldsID="180d2a91f0094985538e377ff7a2d8e2" ns2:_="" ns3:_="">
    <xsd:import namespace="0e92fad3-e4c8-4c6b-ad67-d05471bbd3f8"/>
    <xsd:import namespace="afa57097-e16c-417c-888b-4fe96c2b975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2fad3-e4c8-4c6b-ad67-d05471bbd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06151788-5b04-4f78-b8e1-8f7a075ff5b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a57097-e16c-417c-888b-4fe96c2b975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8784f6a-6495-4ee9-9b6a-36f75e708749}" ma:internalName="TaxCatchAll" ma:showField="CatchAllData" ma:web="afa57097-e16c-417c-888b-4fe96c2b975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C6F632-34B4-464E-843C-98743AD5E0F6}">
  <ds:schemaRefs>
    <ds:schemaRef ds:uri="http://schemas.microsoft.com/sharepoint/v3/contenttype/forms"/>
  </ds:schemaRefs>
</ds:datastoreItem>
</file>

<file path=customXml/itemProps2.xml><?xml version="1.0" encoding="utf-8"?>
<ds:datastoreItem xmlns:ds="http://schemas.openxmlformats.org/officeDocument/2006/customXml" ds:itemID="{F058A320-13B8-40F9-95FC-8A315BF112E1}">
  <ds:schemaRefs>
    <ds:schemaRef ds:uri="http://schemas.microsoft.com/office/2006/metadata/properties"/>
    <ds:schemaRef ds:uri="http://schemas.microsoft.com/office/infopath/2007/PartnerControls"/>
    <ds:schemaRef ds:uri="6278b8b1-e0cb-4b44-9900-b20ee6e41941"/>
    <ds:schemaRef ds:uri="670101ee-7326-488b-895d-07c329b793e7"/>
    <ds:schemaRef ds:uri="http://schemas.microsoft.com/sharepoint/v3"/>
  </ds:schemaRefs>
</ds:datastoreItem>
</file>

<file path=customXml/itemProps3.xml><?xml version="1.0" encoding="utf-8"?>
<ds:datastoreItem xmlns:ds="http://schemas.openxmlformats.org/officeDocument/2006/customXml" ds:itemID="{574B027B-993C-4F40-9D6C-08F88012D02B}"/>
</file>

<file path=docProps/app.xml><?xml version="1.0" encoding="utf-8"?>
<Properties xmlns="http://schemas.openxmlformats.org/officeDocument/2006/extended-properties" xmlns:vt="http://schemas.openxmlformats.org/officeDocument/2006/docPropsVTypes">
  <Template/>
  <TotalTime>145</TotalTime>
  <Words>529</Words>
  <Application>Microsoft Office PowerPoint</Application>
  <PresentationFormat>Widescreen</PresentationFormat>
  <Paragraphs>61</Paragraphs>
  <Slides>23</Slides>
  <Notes>12</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Roboto</vt:lpstr>
      <vt:lpstr>Custom Design</vt:lpstr>
      <vt:lpstr>PowerPoint Presentation</vt:lpstr>
      <vt:lpstr>Module 1_ Entrepreneurial Fundamentals</vt:lpstr>
      <vt:lpstr>Introduction to Entrepreneurship: Definitions, Scope, and Key Characteristics</vt:lpstr>
      <vt:lpstr>What is Entrepreneurship?</vt:lpstr>
      <vt:lpstr>PowerPoint Presentation</vt:lpstr>
      <vt:lpstr>Key Characteristics</vt:lpstr>
      <vt:lpstr>What is Innovation?  by David Brier </vt:lpstr>
      <vt:lpstr>Key Characteristics</vt:lpstr>
      <vt:lpstr>Risk taking and entrepreneurship by Jeff Bezos  </vt:lpstr>
      <vt:lpstr>Key Characteristics</vt:lpstr>
      <vt:lpstr>Simple rules: Three logics of value creation  by London Business School </vt:lpstr>
      <vt:lpstr>Who is an Entrepreneur?</vt:lpstr>
      <vt:lpstr>PowerPoint Presentation</vt:lpstr>
      <vt:lpstr>Characteristics of a successful entrepreneur include</vt:lpstr>
      <vt:lpstr>Characteristics of a successful entrepreneur include</vt:lpstr>
      <vt:lpstr>Scope of Entrepreneurship</vt:lpstr>
      <vt:lpstr>Scope of Entrepreneurship </vt:lpstr>
      <vt:lpstr>Areas of Entrepreneurship</vt:lpstr>
      <vt:lpstr>Areas of Entrepreneurship</vt:lpstr>
      <vt:lpstr>Areas of Entrepreneurship</vt:lpstr>
      <vt:lpstr>Areas of Entrepreneurship</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Rotaru (CLNR)</dc:creator>
  <cp:lastModifiedBy>Anastasia Tsagkari</cp:lastModifiedBy>
  <cp:revision>4</cp:revision>
  <dcterms:created xsi:type="dcterms:W3CDTF">2023-01-20T10:38:50Z</dcterms:created>
  <dcterms:modified xsi:type="dcterms:W3CDTF">2024-10-16T11:41:24Z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0x0101006036E9EDDF383D4698FB88723489C996</vt:lpwstr>
  </property>
  <property fmtid="{D5CDD505-2E9C-101B-9397-08002B2CF9AE}" pid="3" name="MediaServiceImageTags">
    <vt:lpwstr/>
  </property>
</Properties>
</file>